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9"/>
  </p:notesMasterIdLst>
  <p:sldIdLst>
    <p:sldId id="283" r:id="rId5"/>
    <p:sldId id="284" r:id="rId6"/>
    <p:sldId id="265" r:id="rId7"/>
    <p:sldId id="258" r:id="rId8"/>
    <p:sldId id="303" r:id="rId9"/>
    <p:sldId id="298" r:id="rId10"/>
    <p:sldId id="300" r:id="rId11"/>
    <p:sldId id="263" r:id="rId12"/>
    <p:sldId id="297" r:id="rId13"/>
    <p:sldId id="302" r:id="rId14"/>
    <p:sldId id="301" r:id="rId15"/>
    <p:sldId id="286" r:id="rId16"/>
    <p:sldId id="285" r:id="rId17"/>
    <p:sldId id="299" r:id="rId18"/>
  </p:sldIdLst>
  <p:sldSz cx="12192000" cy="6858000"/>
  <p:notesSz cx="6858000" cy="9144000"/>
  <p:embeddedFontLst>
    <p:embeddedFont>
      <p:font typeface="Museo Sans Rounded 1000" panose="02000000000000000000" pitchFamily="50" charset="0"/>
      <p:bold r:id="rId20"/>
    </p:embeddedFont>
    <p:embeddedFont>
      <p:font typeface="Museo Sans Rounded 700" panose="02000000000000000000" pitchFamily="50" charset="0"/>
      <p:bold r:id="rId21"/>
    </p:embeddedFont>
    <p:embeddedFont>
      <p:font typeface="MuseoSansRounded-1000" panose="02000000000000000000" pitchFamily="50" charset="0"/>
      <p:bold r:id="rId22"/>
    </p:embeddedFont>
    <p:embeddedFont>
      <p:font typeface="Volte" panose="00000500000000000000" pitchFamily="50" charset="0"/>
      <p:regular r:id="rId23"/>
      <p:bold r:id="rId24"/>
    </p:embeddedFont>
    <p:embeddedFont>
      <p:font typeface="Volte Medium" panose="00000600000000000000" pitchFamily="50" charset="0"/>
      <p:regular r:id="rId25"/>
    </p:embeddedFont>
    <p:embeddedFont>
      <p:font typeface="Volte Semibold" panose="00000700000000000000" pitchFamily="50" charset="0"/>
      <p:bold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10" userDrawn="1">
          <p15:clr>
            <a:srgbClr val="A4A3A4"/>
          </p15:clr>
        </p15:guide>
        <p15:guide id="2" pos="393" userDrawn="1">
          <p15:clr>
            <a:srgbClr val="A4A3A4"/>
          </p15:clr>
        </p15:guide>
        <p15:guide id="3" pos="7265" userDrawn="1">
          <p15:clr>
            <a:srgbClr val="A4A3A4"/>
          </p15:clr>
        </p15:guide>
        <p15:guide id="4" orient="horz" pos="2260" userDrawn="1">
          <p15:clr>
            <a:srgbClr val="A4A3A4"/>
          </p15:clr>
        </p15:guide>
        <p15:guide id="5" orient="horz" pos="23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C78126-C327-0891-73AE-DF5590EE0F83}" name="Flora Zigterman" initials="FZ" userId="S::Flora.Zigterman@moretonbay.qld.gov.au::c39bf33d-774f-4488-b619-d0ffc26d9d1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C1CD"/>
    <a:srgbClr val="FAA21B"/>
    <a:srgbClr val="8DC63F"/>
    <a:srgbClr val="20353E"/>
    <a:srgbClr val="F2F2F2"/>
    <a:srgbClr val="D2DA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8EC047-F4D6-4F1B-A9AA-559E99F50B80}" v="4" dt="2026-02-26T21:45:13.5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1727" autoAdjust="0"/>
  </p:normalViewPr>
  <p:slideViewPr>
    <p:cSldViewPr snapToGrid="0">
      <p:cViewPr varScale="1">
        <p:scale>
          <a:sx n="101" d="100"/>
          <a:sy n="101" d="100"/>
        </p:scale>
        <p:origin x="936" y="114"/>
      </p:cViewPr>
      <p:guideLst>
        <p:guide orient="horz" pos="4110"/>
        <p:guide pos="393"/>
        <p:guide pos="7265"/>
        <p:guide orient="horz" pos="2260"/>
        <p:guide orient="horz" pos="23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Boyd" userId="3e03b2cd-9678-40ae-957c-d97f6c23e2a4" providerId="ADAL" clId="{90EB9D99-1BCA-4F52-BBD6-3EF5ED953ACC}"/>
    <pc:docChg chg="modSld">
      <pc:chgData name="Peter Boyd" userId="3e03b2cd-9678-40ae-957c-d97f6c23e2a4" providerId="ADAL" clId="{90EB9D99-1BCA-4F52-BBD6-3EF5ED953ACC}" dt="2026-02-26T21:45:13.541" v="6"/>
      <pc:docMkLst>
        <pc:docMk/>
      </pc:docMkLst>
      <pc:sldChg chg="modSp mod">
        <pc:chgData name="Peter Boyd" userId="3e03b2cd-9678-40ae-957c-d97f6c23e2a4" providerId="ADAL" clId="{90EB9D99-1BCA-4F52-BBD6-3EF5ED953ACC}" dt="2026-02-26T21:45:13.541" v="6"/>
        <pc:sldMkLst>
          <pc:docMk/>
          <pc:sldMk cId="2055385097" sldId="299"/>
        </pc:sldMkLst>
        <pc:spChg chg="mod">
          <ac:chgData name="Peter Boyd" userId="3e03b2cd-9678-40ae-957c-d97f6c23e2a4" providerId="ADAL" clId="{90EB9D99-1BCA-4F52-BBD6-3EF5ED953ACC}" dt="2026-02-26T21:45:13.541" v="6"/>
          <ac:spMkLst>
            <pc:docMk/>
            <pc:sldMk cId="2055385097" sldId="299"/>
            <ac:spMk id="7" creationId="{4A4F3953-C7DF-9E12-B1DA-7DA5F7751CCB}"/>
          </ac:spMkLst>
        </pc:spChg>
      </pc:sldChg>
    </pc:docChg>
  </pc:docChgLst>
  <pc:docChgLst>
    <pc:chgData name="Flora Zigterman" userId="c39bf33d-774f-4488-b619-d0ffc26d9d1c" providerId="ADAL" clId="{41696A29-7B37-43B0-8A69-F5D2EA846D50}"/>
    <pc:docChg chg="modSld">
      <pc:chgData name="Flora Zigterman" userId="c39bf33d-774f-4488-b619-d0ffc26d9d1c" providerId="ADAL" clId="{41696A29-7B37-43B0-8A69-F5D2EA846D50}" dt="2026-01-29T23:49:18.632" v="25" actId="2711"/>
      <pc:docMkLst>
        <pc:docMk/>
      </pc:docMkLst>
      <pc:sldChg chg="modSp mod">
        <pc:chgData name="Flora Zigterman" userId="c39bf33d-774f-4488-b619-d0ffc26d9d1c" providerId="ADAL" clId="{41696A29-7B37-43B0-8A69-F5D2EA846D50}" dt="2026-01-29T23:49:18.632" v="25" actId="2711"/>
        <pc:sldMkLst>
          <pc:docMk/>
          <pc:sldMk cId="2055385097" sldId="299"/>
        </pc:sldMkLst>
        <pc:spChg chg="mod">
          <ac:chgData name="Flora Zigterman" userId="c39bf33d-774f-4488-b619-d0ffc26d9d1c" providerId="ADAL" clId="{41696A29-7B37-43B0-8A69-F5D2EA846D50}" dt="2026-01-29T23:49:18.632" v="25" actId="2711"/>
          <ac:spMkLst>
            <pc:docMk/>
            <pc:sldMk cId="2055385097" sldId="299"/>
            <ac:spMk id="7" creationId="{4A4F3953-C7DF-9E12-B1DA-7DA5F7751CCB}"/>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svg"/><Relationship Id="rId1" Type="http://schemas.openxmlformats.org/officeDocument/2006/relationships/image" Target="../media/image12.svg"/><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diagrams/_rels/data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svg"/><Relationship Id="rId1" Type="http://schemas.openxmlformats.org/officeDocument/2006/relationships/image" Target="../media/image20.svg"/><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diagrams/_rels/data3.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svg"/><Relationship Id="rId1" Type="http://schemas.openxmlformats.org/officeDocument/2006/relationships/image" Target="../media/image28.svg"/><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svg"/><Relationship Id="rId1" Type="http://schemas.openxmlformats.org/officeDocument/2006/relationships/image" Target="../media/image12.svg"/><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svg"/><Relationship Id="rId1" Type="http://schemas.openxmlformats.org/officeDocument/2006/relationships/image" Target="../media/image20.svg"/><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svg"/><Relationship Id="rId1" Type="http://schemas.openxmlformats.org/officeDocument/2006/relationships/image" Target="../media/image28.svg"/><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0AE6A0-22D1-4DAA-9EAF-43B3B5AF37D1}" type="doc">
      <dgm:prSet loTypeId="urn:microsoft.com/office/officeart/2005/8/layout/vList4" loCatId="list" qsTypeId="urn:microsoft.com/office/officeart/2005/8/quickstyle/simple1" qsCatId="simple" csTypeId="urn:microsoft.com/office/officeart/2005/8/colors/accent0_1" csCatId="mainScheme" phldr="1"/>
      <dgm:spPr/>
      <dgm:t>
        <a:bodyPr/>
        <a:lstStyle/>
        <a:p>
          <a:endParaRPr lang="en-AU"/>
        </a:p>
      </dgm:t>
    </dgm:pt>
    <dgm:pt modelId="{5BEAADD9-F8D1-47D6-A7F0-DF32F6BFBBF3}">
      <dgm:prSet/>
      <dgm:spPr/>
      <dgm:t>
        <a:bodyPr/>
        <a:lstStyle/>
        <a:p>
          <a:r>
            <a:rPr lang="mi-NZ" dirty="0"/>
            <a:t>Currency</a:t>
          </a:r>
          <a:endParaRPr lang="en-AU" dirty="0"/>
        </a:p>
      </dgm:t>
    </dgm:pt>
    <dgm:pt modelId="{F750E055-7E25-46C6-A24D-5192CA5C16EF}" type="parTrans" cxnId="{7D7D4751-BACB-4023-998A-5E481AE00C48}">
      <dgm:prSet/>
      <dgm:spPr/>
      <dgm:t>
        <a:bodyPr/>
        <a:lstStyle/>
        <a:p>
          <a:endParaRPr lang="en-AU"/>
        </a:p>
      </dgm:t>
    </dgm:pt>
    <dgm:pt modelId="{887D0E7D-B6FF-468B-8F2E-A7AD1BC7A6BB}" type="sibTrans" cxnId="{7D7D4751-BACB-4023-998A-5E481AE00C48}">
      <dgm:prSet/>
      <dgm:spPr/>
      <dgm:t>
        <a:bodyPr/>
        <a:lstStyle/>
        <a:p>
          <a:endParaRPr lang="en-AU"/>
        </a:p>
      </dgm:t>
    </dgm:pt>
    <dgm:pt modelId="{D6B388E6-D901-4EAD-AA61-F9C8C9674A71}">
      <dgm:prSet/>
      <dgm:spPr/>
      <dgm:t>
        <a:bodyPr/>
        <a:lstStyle/>
        <a:p>
          <a:r>
            <a:rPr lang="mi-NZ" dirty="0"/>
            <a:t>Foreign policy</a:t>
          </a:r>
          <a:endParaRPr lang="en-AU" dirty="0"/>
        </a:p>
      </dgm:t>
    </dgm:pt>
    <dgm:pt modelId="{9E1901E9-8C07-4005-9D11-A219B7B36DD8}" type="parTrans" cxnId="{92CB040C-1BA8-4062-8485-C2B1FA9DA349}">
      <dgm:prSet/>
      <dgm:spPr/>
      <dgm:t>
        <a:bodyPr/>
        <a:lstStyle/>
        <a:p>
          <a:endParaRPr lang="en-AU"/>
        </a:p>
      </dgm:t>
    </dgm:pt>
    <dgm:pt modelId="{1D5D691F-CCEF-4013-88DA-8EAA9D8CA7AD}" type="sibTrans" cxnId="{92CB040C-1BA8-4062-8485-C2B1FA9DA349}">
      <dgm:prSet/>
      <dgm:spPr/>
      <dgm:t>
        <a:bodyPr/>
        <a:lstStyle/>
        <a:p>
          <a:endParaRPr lang="en-AU"/>
        </a:p>
      </dgm:t>
    </dgm:pt>
    <dgm:pt modelId="{4F25DE87-6668-44A4-8055-541391BED7E9}">
      <dgm:prSet/>
      <dgm:spPr/>
      <dgm:t>
        <a:bodyPr/>
        <a:lstStyle/>
        <a:p>
          <a:r>
            <a:rPr lang="mi-NZ" dirty="0"/>
            <a:t>Census and statistics</a:t>
          </a:r>
          <a:endParaRPr lang="en-AU" dirty="0"/>
        </a:p>
      </dgm:t>
    </dgm:pt>
    <dgm:pt modelId="{CAA9A75E-82C2-44F3-9E31-DA59E5E53281}" type="parTrans" cxnId="{F071EE57-6BD0-4700-95D1-9D9C130B1D1A}">
      <dgm:prSet/>
      <dgm:spPr/>
      <dgm:t>
        <a:bodyPr/>
        <a:lstStyle/>
        <a:p>
          <a:endParaRPr lang="en-AU"/>
        </a:p>
      </dgm:t>
    </dgm:pt>
    <dgm:pt modelId="{DD711770-352E-46BC-A9DA-5BFAE16AF955}" type="sibTrans" cxnId="{F071EE57-6BD0-4700-95D1-9D9C130B1D1A}">
      <dgm:prSet/>
      <dgm:spPr/>
      <dgm:t>
        <a:bodyPr/>
        <a:lstStyle/>
        <a:p>
          <a:endParaRPr lang="en-AU"/>
        </a:p>
      </dgm:t>
    </dgm:pt>
    <dgm:pt modelId="{32EB0928-9E7D-476B-8259-494C81ABD42B}">
      <dgm:prSet/>
      <dgm:spPr/>
      <dgm:t>
        <a:bodyPr/>
        <a:lstStyle/>
        <a:p>
          <a:r>
            <a:rPr lang="mi-NZ" dirty="0"/>
            <a:t>Immigration</a:t>
          </a:r>
          <a:endParaRPr lang="en-AU" dirty="0"/>
        </a:p>
      </dgm:t>
    </dgm:pt>
    <dgm:pt modelId="{10A02B6C-93FB-4BC5-9469-377A91A8C644}" type="parTrans" cxnId="{0A54B119-9442-4E5A-83D4-76A4507DF265}">
      <dgm:prSet/>
      <dgm:spPr/>
      <dgm:t>
        <a:bodyPr/>
        <a:lstStyle/>
        <a:p>
          <a:endParaRPr lang="en-AU"/>
        </a:p>
      </dgm:t>
    </dgm:pt>
    <dgm:pt modelId="{1A4A9086-3916-41D9-BFC5-3EBCC31EA80F}" type="sibTrans" cxnId="{0A54B119-9442-4E5A-83D4-76A4507DF265}">
      <dgm:prSet/>
      <dgm:spPr/>
      <dgm:t>
        <a:bodyPr/>
        <a:lstStyle/>
        <a:p>
          <a:endParaRPr lang="en-AU"/>
        </a:p>
      </dgm:t>
    </dgm:pt>
    <dgm:pt modelId="{20C14053-F534-44BA-9D18-4A0B1ADC64BA}">
      <dgm:prSet/>
      <dgm:spPr/>
      <dgm:t>
        <a:bodyPr/>
        <a:lstStyle/>
        <a:p>
          <a:r>
            <a:rPr lang="mi-NZ" dirty="0"/>
            <a:t>Defence</a:t>
          </a:r>
          <a:endParaRPr lang="en-AU" dirty="0"/>
        </a:p>
      </dgm:t>
    </dgm:pt>
    <dgm:pt modelId="{390748B6-A8E6-491A-B9F5-44B8DC30A531}" type="parTrans" cxnId="{E4CDAB02-44D3-4C42-B585-DFF3FC3649CA}">
      <dgm:prSet/>
      <dgm:spPr/>
      <dgm:t>
        <a:bodyPr/>
        <a:lstStyle/>
        <a:p>
          <a:endParaRPr lang="en-AU"/>
        </a:p>
      </dgm:t>
    </dgm:pt>
    <dgm:pt modelId="{FAA4022C-864F-455C-A9F1-94D971EEF470}" type="sibTrans" cxnId="{E4CDAB02-44D3-4C42-B585-DFF3FC3649CA}">
      <dgm:prSet/>
      <dgm:spPr/>
      <dgm:t>
        <a:bodyPr/>
        <a:lstStyle/>
        <a:p>
          <a:endParaRPr lang="en-AU"/>
        </a:p>
      </dgm:t>
    </dgm:pt>
    <dgm:pt modelId="{CDCE061D-9727-4DCA-B3CD-BB08978D57C0}">
      <dgm:prSet/>
      <dgm:spPr/>
      <dgm:t>
        <a:bodyPr/>
        <a:lstStyle/>
        <a:p>
          <a:r>
            <a:rPr lang="mi-NZ" dirty="0"/>
            <a:t>Postal and telecommunication services</a:t>
          </a:r>
          <a:endParaRPr lang="en-AU" dirty="0"/>
        </a:p>
      </dgm:t>
    </dgm:pt>
    <dgm:pt modelId="{4B831AA5-4955-44EE-BE0A-EF033DD2DF99}" type="parTrans" cxnId="{6F982A70-999E-4D17-B6DB-3DAB35532F51}">
      <dgm:prSet/>
      <dgm:spPr/>
      <dgm:t>
        <a:bodyPr/>
        <a:lstStyle/>
        <a:p>
          <a:endParaRPr lang="en-AU"/>
        </a:p>
      </dgm:t>
    </dgm:pt>
    <dgm:pt modelId="{32ED2438-624B-47D0-9664-B495447403E0}" type="sibTrans" cxnId="{6F982A70-999E-4D17-B6DB-3DAB35532F51}">
      <dgm:prSet/>
      <dgm:spPr/>
      <dgm:t>
        <a:bodyPr/>
        <a:lstStyle/>
        <a:p>
          <a:endParaRPr lang="en-AU"/>
        </a:p>
      </dgm:t>
    </dgm:pt>
    <dgm:pt modelId="{F86E6E54-96FE-48F8-8FD5-21DFA895068F}">
      <dgm:prSet/>
      <dgm:spPr/>
      <dgm:t>
        <a:bodyPr/>
        <a:lstStyle/>
        <a:p>
          <a:r>
            <a:rPr lang="mi-NZ" dirty="0"/>
            <a:t>Taxation</a:t>
          </a:r>
          <a:endParaRPr lang="en-AU" dirty="0"/>
        </a:p>
      </dgm:t>
    </dgm:pt>
    <dgm:pt modelId="{D5D10DEC-D91A-4406-8420-9B47410EC891}" type="parTrans" cxnId="{CA1359A5-368F-4973-AD5C-601FB8DD7E7A}">
      <dgm:prSet/>
      <dgm:spPr/>
      <dgm:t>
        <a:bodyPr/>
        <a:lstStyle/>
        <a:p>
          <a:endParaRPr lang="en-AU"/>
        </a:p>
      </dgm:t>
    </dgm:pt>
    <dgm:pt modelId="{8E2D6DBC-95B4-4498-99B3-69316438B85F}" type="sibTrans" cxnId="{CA1359A5-368F-4973-AD5C-601FB8DD7E7A}">
      <dgm:prSet/>
      <dgm:spPr/>
      <dgm:t>
        <a:bodyPr/>
        <a:lstStyle/>
        <a:p>
          <a:endParaRPr lang="en-AU"/>
        </a:p>
      </dgm:t>
    </dgm:pt>
    <dgm:pt modelId="{A75A7327-3BD7-44F5-86DE-27D4CDA58DBB}">
      <dgm:prSet/>
      <dgm:spPr/>
      <dgm:t>
        <a:bodyPr/>
        <a:lstStyle/>
        <a:p>
          <a:r>
            <a:rPr lang="mi-NZ" dirty="0"/>
            <a:t>Medicare</a:t>
          </a:r>
          <a:endParaRPr lang="en-AU" dirty="0"/>
        </a:p>
      </dgm:t>
    </dgm:pt>
    <dgm:pt modelId="{3EE59A5F-209C-42B5-ADDE-9C04EA3FE44F}" type="parTrans" cxnId="{9ACFB693-8A8A-4CE8-979C-76D22A2DD0F5}">
      <dgm:prSet/>
      <dgm:spPr/>
      <dgm:t>
        <a:bodyPr/>
        <a:lstStyle/>
        <a:p>
          <a:endParaRPr lang="en-AU"/>
        </a:p>
      </dgm:t>
    </dgm:pt>
    <dgm:pt modelId="{077457B5-AC42-4651-BA2D-4CFFBEAB7326}" type="sibTrans" cxnId="{9ACFB693-8A8A-4CE8-979C-76D22A2DD0F5}">
      <dgm:prSet/>
      <dgm:spPr/>
      <dgm:t>
        <a:bodyPr/>
        <a:lstStyle/>
        <a:p>
          <a:endParaRPr lang="en-AU"/>
        </a:p>
      </dgm:t>
    </dgm:pt>
    <dgm:pt modelId="{802368CF-FB6B-4468-8A71-5916414E4FB9}" type="pres">
      <dgm:prSet presAssocID="{F40AE6A0-22D1-4DAA-9EAF-43B3B5AF37D1}" presName="linear" presStyleCnt="0">
        <dgm:presLayoutVars>
          <dgm:dir/>
          <dgm:resizeHandles val="exact"/>
        </dgm:presLayoutVars>
      </dgm:prSet>
      <dgm:spPr/>
    </dgm:pt>
    <dgm:pt modelId="{50E4377E-AAB8-4558-ADAD-A6CE746ECEFA}" type="pres">
      <dgm:prSet presAssocID="{5BEAADD9-F8D1-47D6-A7F0-DF32F6BFBBF3}" presName="comp" presStyleCnt="0"/>
      <dgm:spPr/>
    </dgm:pt>
    <dgm:pt modelId="{B5034E1B-A4A3-4015-829C-B7DF94EF6805}" type="pres">
      <dgm:prSet presAssocID="{5BEAADD9-F8D1-47D6-A7F0-DF32F6BFBBF3}" presName="box" presStyleLbl="node1" presStyleIdx="0" presStyleCnt="8"/>
      <dgm:spPr/>
    </dgm:pt>
    <dgm:pt modelId="{DCCD2D8D-228F-4BA1-A173-949495CC9055}" type="pres">
      <dgm:prSet presAssocID="{5BEAADD9-F8D1-47D6-A7F0-DF32F6BFBBF3}" presName="img" presStyleLbl="fgImgPlace1" presStyleIdx="0" presStyleCnt="8"/>
      <dgm:spPr>
        <a:blipFill>
          <a:blip xmlns:r="http://schemas.openxmlformats.org/officeDocument/2006/relationships">
            <a:extLst>
              <a:ext uri="{96DAC541-7B7A-43D3-8B79-37D633B846F1}">
                <asvg:svgBlip xmlns:asvg="http://schemas.microsoft.com/office/drawing/2016/SVG/main" r:embed="rId1"/>
              </a:ext>
            </a:extLst>
          </a:blip>
          <a:srcRect/>
          <a:stretch>
            <a:fillRect t="-6000" b="-6000"/>
          </a:stretch>
        </a:blipFill>
      </dgm:spPr>
      <dgm:extLst>
        <a:ext uri="{E40237B7-FDA0-4F09-8148-C483321AD2D9}">
          <dgm14:cNvPr xmlns:dgm14="http://schemas.microsoft.com/office/drawing/2010/diagram" id="0" name="" descr="Money outline"/>
        </a:ext>
      </dgm:extLst>
    </dgm:pt>
    <dgm:pt modelId="{1D72A70A-47EE-4E5F-8EE8-6935B8835227}" type="pres">
      <dgm:prSet presAssocID="{5BEAADD9-F8D1-47D6-A7F0-DF32F6BFBBF3}" presName="text" presStyleLbl="node1" presStyleIdx="0" presStyleCnt="8">
        <dgm:presLayoutVars>
          <dgm:bulletEnabled val="1"/>
        </dgm:presLayoutVars>
      </dgm:prSet>
      <dgm:spPr/>
    </dgm:pt>
    <dgm:pt modelId="{B7292A59-8B8C-416B-89E8-CEC492DC032F}" type="pres">
      <dgm:prSet presAssocID="{887D0E7D-B6FF-468B-8F2E-A7AD1BC7A6BB}" presName="spacer" presStyleCnt="0"/>
      <dgm:spPr/>
    </dgm:pt>
    <dgm:pt modelId="{9432031E-4289-4007-8CE9-6087E30D4F1B}" type="pres">
      <dgm:prSet presAssocID="{D6B388E6-D901-4EAD-AA61-F9C8C9674A71}" presName="comp" presStyleCnt="0"/>
      <dgm:spPr/>
    </dgm:pt>
    <dgm:pt modelId="{512814D1-13A1-4CE4-B707-53C7E348FDCE}" type="pres">
      <dgm:prSet presAssocID="{D6B388E6-D901-4EAD-AA61-F9C8C9674A71}" presName="box" presStyleLbl="node1" presStyleIdx="1" presStyleCnt="8"/>
      <dgm:spPr/>
    </dgm:pt>
    <dgm:pt modelId="{1B948A76-1B0D-4C6B-9562-242B5886839C}" type="pres">
      <dgm:prSet presAssocID="{D6B388E6-D901-4EAD-AA61-F9C8C9674A71}" presName="img" presStyleLbl="fgImgPlace1" presStyleIdx="1" presStyleCnt="8"/>
      <dgm:spPr>
        <a:blipFill>
          <a:blip xmlns:r="http://schemas.openxmlformats.org/officeDocument/2006/relationships">
            <a:extLst>
              <a:ext uri="{96DAC541-7B7A-43D3-8B79-37D633B846F1}">
                <asvg:svgBlip xmlns:asvg="http://schemas.microsoft.com/office/drawing/2016/SVG/main" r:embed="rId2"/>
              </a:ext>
            </a:extLst>
          </a:blip>
          <a:srcRect/>
          <a:stretch>
            <a:fillRect t="-6000" b="-6000"/>
          </a:stretch>
        </a:blipFill>
      </dgm:spPr>
      <dgm:extLst>
        <a:ext uri="{E40237B7-FDA0-4F09-8148-C483321AD2D9}">
          <dgm14:cNvPr xmlns:dgm14="http://schemas.microsoft.com/office/drawing/2010/diagram" id="0" name="" descr="Earth globe: Asia and Australia with solid fill"/>
        </a:ext>
      </dgm:extLst>
    </dgm:pt>
    <dgm:pt modelId="{2BBD6B00-3F14-4F12-A55A-8B730599B64C}" type="pres">
      <dgm:prSet presAssocID="{D6B388E6-D901-4EAD-AA61-F9C8C9674A71}" presName="text" presStyleLbl="node1" presStyleIdx="1" presStyleCnt="8">
        <dgm:presLayoutVars>
          <dgm:bulletEnabled val="1"/>
        </dgm:presLayoutVars>
      </dgm:prSet>
      <dgm:spPr/>
    </dgm:pt>
    <dgm:pt modelId="{0503053C-012B-4B58-9210-B05F4967535C}" type="pres">
      <dgm:prSet presAssocID="{1D5D691F-CCEF-4013-88DA-8EAA9D8CA7AD}" presName="spacer" presStyleCnt="0"/>
      <dgm:spPr/>
    </dgm:pt>
    <dgm:pt modelId="{DAB4A08A-89DA-4EBF-B21B-FFEE6A3DA452}" type="pres">
      <dgm:prSet presAssocID="{4F25DE87-6668-44A4-8055-541391BED7E9}" presName="comp" presStyleCnt="0"/>
      <dgm:spPr/>
    </dgm:pt>
    <dgm:pt modelId="{34ACA378-F2F7-4748-8538-EC09352FD539}" type="pres">
      <dgm:prSet presAssocID="{4F25DE87-6668-44A4-8055-541391BED7E9}" presName="box" presStyleLbl="node1" presStyleIdx="2" presStyleCnt="8"/>
      <dgm:spPr/>
    </dgm:pt>
    <dgm:pt modelId="{A67A162F-4FAD-4545-B8F2-1F4C20599027}" type="pres">
      <dgm:prSet presAssocID="{4F25DE87-6668-44A4-8055-541391BED7E9}" presName="img" presStyleLbl="fgImgPlace1" presStyleIdx="2" presStyleCnt="8"/>
      <dgm:spPr>
        <a:blipFill>
          <a:blip xmlns:r="http://schemas.openxmlformats.org/officeDocument/2006/relationships">
            <a:extLst>
              <a:ext uri="{96DAC541-7B7A-43D3-8B79-37D633B846F1}">
                <asvg:svgBlip xmlns:asvg="http://schemas.microsoft.com/office/drawing/2016/SVG/main" r:embed="rId3"/>
              </a:ext>
            </a:extLst>
          </a:blip>
          <a:srcRect/>
          <a:stretch>
            <a:fillRect t="-6000" b="-6000"/>
          </a:stretch>
        </a:blipFill>
      </dgm:spPr>
      <dgm:extLst>
        <a:ext uri="{E40237B7-FDA0-4F09-8148-C483321AD2D9}">
          <dgm14:cNvPr xmlns:dgm14="http://schemas.microsoft.com/office/drawing/2010/diagram" id="0" name="" descr="Business Growth outline"/>
        </a:ext>
      </dgm:extLst>
    </dgm:pt>
    <dgm:pt modelId="{C1C99582-2AAF-426D-AE55-69C84996EBBE}" type="pres">
      <dgm:prSet presAssocID="{4F25DE87-6668-44A4-8055-541391BED7E9}" presName="text" presStyleLbl="node1" presStyleIdx="2" presStyleCnt="8">
        <dgm:presLayoutVars>
          <dgm:bulletEnabled val="1"/>
        </dgm:presLayoutVars>
      </dgm:prSet>
      <dgm:spPr/>
    </dgm:pt>
    <dgm:pt modelId="{DEE3A36A-C0A1-4F2A-9855-10EEFE1079FC}" type="pres">
      <dgm:prSet presAssocID="{DD711770-352E-46BC-A9DA-5BFAE16AF955}" presName="spacer" presStyleCnt="0"/>
      <dgm:spPr/>
    </dgm:pt>
    <dgm:pt modelId="{98C9DCD3-341A-4300-8F63-0444164561DB}" type="pres">
      <dgm:prSet presAssocID="{32EB0928-9E7D-476B-8259-494C81ABD42B}" presName="comp" presStyleCnt="0"/>
      <dgm:spPr/>
    </dgm:pt>
    <dgm:pt modelId="{2B7AEF23-5874-47D5-B61B-7FF078AD1BB7}" type="pres">
      <dgm:prSet presAssocID="{32EB0928-9E7D-476B-8259-494C81ABD42B}" presName="box" presStyleLbl="node1" presStyleIdx="3" presStyleCnt="8"/>
      <dgm:spPr/>
    </dgm:pt>
    <dgm:pt modelId="{C0D55C2E-F731-43C3-8FA9-64450A89B735}" type="pres">
      <dgm:prSet presAssocID="{32EB0928-9E7D-476B-8259-494C81ABD42B}" presName="img" presStyleLbl="fgImgPlace1" presStyleIdx="3" presStyleCnt="8"/>
      <dgm:spPr>
        <a:blipFill>
          <a:blip xmlns:r="http://schemas.openxmlformats.org/officeDocument/2006/relationships">
            <a:extLst>
              <a:ext uri="{96DAC541-7B7A-43D3-8B79-37D633B846F1}">
                <asvg:svgBlip xmlns:asvg="http://schemas.microsoft.com/office/drawing/2016/SVG/main" r:embed="rId4"/>
              </a:ext>
            </a:extLst>
          </a:blip>
          <a:srcRect/>
          <a:stretch>
            <a:fillRect t="-6000" b="-6000"/>
          </a:stretch>
        </a:blipFill>
      </dgm:spPr>
      <dgm:extLst>
        <a:ext uri="{E40237B7-FDA0-4F09-8148-C483321AD2D9}">
          <dgm14:cNvPr xmlns:dgm14="http://schemas.microsoft.com/office/drawing/2010/diagram" id="0" name="" descr="Travel outline"/>
        </a:ext>
      </dgm:extLst>
    </dgm:pt>
    <dgm:pt modelId="{BCC5EA82-5145-4E86-A5B3-90BD6C78E612}" type="pres">
      <dgm:prSet presAssocID="{32EB0928-9E7D-476B-8259-494C81ABD42B}" presName="text" presStyleLbl="node1" presStyleIdx="3" presStyleCnt="8">
        <dgm:presLayoutVars>
          <dgm:bulletEnabled val="1"/>
        </dgm:presLayoutVars>
      </dgm:prSet>
      <dgm:spPr/>
    </dgm:pt>
    <dgm:pt modelId="{2AD49E66-E890-4C65-B926-51EA65F85FBA}" type="pres">
      <dgm:prSet presAssocID="{1A4A9086-3916-41D9-BFC5-3EBCC31EA80F}" presName="spacer" presStyleCnt="0"/>
      <dgm:spPr/>
    </dgm:pt>
    <dgm:pt modelId="{7D4B8378-43E2-4993-9FFA-F49FA068B5C5}" type="pres">
      <dgm:prSet presAssocID="{20C14053-F534-44BA-9D18-4A0B1ADC64BA}" presName="comp" presStyleCnt="0"/>
      <dgm:spPr/>
    </dgm:pt>
    <dgm:pt modelId="{EF418C4F-731B-4461-A8B4-188C77FC0C9D}" type="pres">
      <dgm:prSet presAssocID="{20C14053-F534-44BA-9D18-4A0B1ADC64BA}" presName="box" presStyleLbl="node1" presStyleIdx="4" presStyleCnt="8"/>
      <dgm:spPr/>
    </dgm:pt>
    <dgm:pt modelId="{38CC162A-66D3-42A6-8546-C4A86DF5A25E}" type="pres">
      <dgm:prSet presAssocID="{20C14053-F534-44BA-9D18-4A0B1ADC64BA}" presName="img" presStyleLbl="fgImgPlace1" presStyleIdx="4" presStyleCnt="8"/>
      <dgm:spPr>
        <a:blipFill>
          <a:blip xmlns:r="http://schemas.openxmlformats.org/officeDocument/2006/relationships">
            <a:extLst>
              <a:ext uri="{96DAC541-7B7A-43D3-8B79-37D633B846F1}">
                <asvg:svgBlip xmlns:asvg="http://schemas.microsoft.com/office/drawing/2016/SVG/main" r:embed="rId5"/>
              </a:ext>
            </a:extLst>
          </a:blip>
          <a:srcRect/>
          <a:stretch>
            <a:fillRect t="-6000" b="-6000"/>
          </a:stretch>
        </a:blipFill>
      </dgm:spPr>
      <dgm:extLst>
        <a:ext uri="{E40237B7-FDA0-4F09-8148-C483321AD2D9}">
          <dgm14:cNvPr xmlns:dgm14="http://schemas.microsoft.com/office/drawing/2010/diagram" id="0" name="" descr="Soldier female outline"/>
        </a:ext>
      </dgm:extLst>
    </dgm:pt>
    <dgm:pt modelId="{D35401B3-D8F4-4884-BF28-9EDCEA7E899D}" type="pres">
      <dgm:prSet presAssocID="{20C14053-F534-44BA-9D18-4A0B1ADC64BA}" presName="text" presStyleLbl="node1" presStyleIdx="4" presStyleCnt="8">
        <dgm:presLayoutVars>
          <dgm:bulletEnabled val="1"/>
        </dgm:presLayoutVars>
      </dgm:prSet>
      <dgm:spPr/>
    </dgm:pt>
    <dgm:pt modelId="{1EA5C494-4430-4168-AFAC-CAAF3BC0A6BC}" type="pres">
      <dgm:prSet presAssocID="{FAA4022C-864F-455C-A9F1-94D971EEF470}" presName="spacer" presStyleCnt="0"/>
      <dgm:spPr/>
    </dgm:pt>
    <dgm:pt modelId="{9DF2D9C1-650B-42F1-ADF6-F9935F436A56}" type="pres">
      <dgm:prSet presAssocID="{CDCE061D-9727-4DCA-B3CD-BB08978D57C0}" presName="comp" presStyleCnt="0"/>
      <dgm:spPr/>
    </dgm:pt>
    <dgm:pt modelId="{78284ACB-42CA-4CA2-B118-3C29836B9F5E}" type="pres">
      <dgm:prSet presAssocID="{CDCE061D-9727-4DCA-B3CD-BB08978D57C0}" presName="box" presStyleLbl="node1" presStyleIdx="5" presStyleCnt="8"/>
      <dgm:spPr/>
    </dgm:pt>
    <dgm:pt modelId="{C6BF7569-4351-44BD-B53C-EE19A7FBCAB8}" type="pres">
      <dgm:prSet presAssocID="{CDCE061D-9727-4DCA-B3CD-BB08978D57C0}" presName="img" presStyleLbl="fgImgPlace1" presStyleIdx="5" presStyleCnt="8"/>
      <dgm:spPr>
        <a:blipFill>
          <a:blip xmlns:r="http://schemas.openxmlformats.org/officeDocument/2006/relationships">
            <a:extLst>
              <a:ext uri="{96DAC541-7B7A-43D3-8B79-37D633B846F1}">
                <asvg:svgBlip xmlns:asvg="http://schemas.microsoft.com/office/drawing/2016/SVG/main" r:embed="rId6"/>
              </a:ext>
            </a:extLst>
          </a:blip>
          <a:srcRect/>
          <a:stretch>
            <a:fillRect t="-6000" b="-6000"/>
          </a:stretch>
        </a:blipFill>
      </dgm:spPr>
      <dgm:extLst>
        <a:ext uri="{E40237B7-FDA0-4F09-8148-C483321AD2D9}">
          <dgm14:cNvPr xmlns:dgm14="http://schemas.microsoft.com/office/drawing/2010/diagram" id="0" name="" descr="Cell Tower outline"/>
        </a:ext>
      </dgm:extLst>
    </dgm:pt>
    <dgm:pt modelId="{72C8BE1A-468D-4BD0-89AB-8359F72C24A2}" type="pres">
      <dgm:prSet presAssocID="{CDCE061D-9727-4DCA-B3CD-BB08978D57C0}" presName="text" presStyleLbl="node1" presStyleIdx="5" presStyleCnt="8">
        <dgm:presLayoutVars>
          <dgm:bulletEnabled val="1"/>
        </dgm:presLayoutVars>
      </dgm:prSet>
      <dgm:spPr/>
    </dgm:pt>
    <dgm:pt modelId="{179EB77F-D29A-48A4-B356-8011AB840B48}" type="pres">
      <dgm:prSet presAssocID="{32ED2438-624B-47D0-9664-B495447403E0}" presName="spacer" presStyleCnt="0"/>
      <dgm:spPr/>
    </dgm:pt>
    <dgm:pt modelId="{48166E03-3983-47EA-8BD1-0D3606500655}" type="pres">
      <dgm:prSet presAssocID="{F86E6E54-96FE-48F8-8FD5-21DFA895068F}" presName="comp" presStyleCnt="0"/>
      <dgm:spPr/>
    </dgm:pt>
    <dgm:pt modelId="{EA52F194-B453-4F23-9F0C-EE81FDF07B91}" type="pres">
      <dgm:prSet presAssocID="{F86E6E54-96FE-48F8-8FD5-21DFA895068F}" presName="box" presStyleLbl="node1" presStyleIdx="6" presStyleCnt="8"/>
      <dgm:spPr/>
    </dgm:pt>
    <dgm:pt modelId="{7EC74AF7-CF9A-4E35-9134-B331B4D62B70}" type="pres">
      <dgm:prSet presAssocID="{F86E6E54-96FE-48F8-8FD5-21DFA895068F}" presName="img" presStyleLbl="fgImgPlace1" presStyleIdx="6" presStyleCnt="8"/>
      <dgm:spPr>
        <a:blipFill>
          <a:blip xmlns:r="http://schemas.openxmlformats.org/officeDocument/2006/relationships">
            <a:extLst>
              <a:ext uri="{96DAC541-7B7A-43D3-8B79-37D633B846F1}">
                <asvg:svgBlip xmlns:asvg="http://schemas.microsoft.com/office/drawing/2016/SVG/main" r:embed="rId7"/>
              </a:ext>
            </a:extLst>
          </a:blip>
          <a:srcRect/>
          <a:stretch>
            <a:fillRect t="-6000" b="-6000"/>
          </a:stretch>
        </a:blipFill>
      </dgm:spPr>
      <dgm:extLst>
        <a:ext uri="{E40237B7-FDA0-4F09-8148-C483321AD2D9}">
          <dgm14:cNvPr xmlns:dgm14="http://schemas.microsoft.com/office/drawing/2010/diagram" id="0" name="" descr="Tax outline"/>
        </a:ext>
      </dgm:extLst>
    </dgm:pt>
    <dgm:pt modelId="{5CAEB285-5889-4696-B051-676EA48BF2AF}" type="pres">
      <dgm:prSet presAssocID="{F86E6E54-96FE-48F8-8FD5-21DFA895068F}" presName="text" presStyleLbl="node1" presStyleIdx="6" presStyleCnt="8">
        <dgm:presLayoutVars>
          <dgm:bulletEnabled val="1"/>
        </dgm:presLayoutVars>
      </dgm:prSet>
      <dgm:spPr/>
    </dgm:pt>
    <dgm:pt modelId="{315C6F66-6779-4E48-B062-B508CE18004A}" type="pres">
      <dgm:prSet presAssocID="{8E2D6DBC-95B4-4498-99B3-69316438B85F}" presName="spacer" presStyleCnt="0"/>
      <dgm:spPr/>
    </dgm:pt>
    <dgm:pt modelId="{C72F4CCE-FC1E-4823-9C12-A5DFF9882E76}" type="pres">
      <dgm:prSet presAssocID="{A75A7327-3BD7-44F5-86DE-27D4CDA58DBB}" presName="comp" presStyleCnt="0"/>
      <dgm:spPr/>
    </dgm:pt>
    <dgm:pt modelId="{615FF59E-72F8-4171-88FA-D7EE46A31BA9}" type="pres">
      <dgm:prSet presAssocID="{A75A7327-3BD7-44F5-86DE-27D4CDA58DBB}" presName="box" presStyleLbl="node1" presStyleIdx="7" presStyleCnt="8"/>
      <dgm:spPr/>
    </dgm:pt>
    <dgm:pt modelId="{505FC0AC-F03C-4D5D-9274-6705A9D5588E}" type="pres">
      <dgm:prSet presAssocID="{A75A7327-3BD7-44F5-86DE-27D4CDA58DBB}" presName="img" presStyleLbl="fgImgPlace1" presStyleIdx="7" presStyleCnt="8"/>
      <dgm:spPr>
        <a:blipFill>
          <a:blip xmlns:r="http://schemas.openxmlformats.org/officeDocument/2006/relationships">
            <a:extLst>
              <a:ext uri="{96DAC541-7B7A-43D3-8B79-37D633B846F1}">
                <asvg:svgBlip xmlns:asvg="http://schemas.microsoft.com/office/drawing/2016/SVG/main" r:embed="rId8"/>
              </a:ext>
            </a:extLst>
          </a:blip>
          <a:srcRect/>
          <a:stretch>
            <a:fillRect t="-10000" b="-10000"/>
          </a:stretch>
        </a:blipFill>
      </dgm:spPr>
      <dgm:extLst>
        <a:ext uri="{E40237B7-FDA0-4F09-8148-C483321AD2D9}">
          <dgm14:cNvPr xmlns:dgm14="http://schemas.microsoft.com/office/drawing/2010/diagram" id="0" name="" descr="Care outline"/>
        </a:ext>
      </dgm:extLst>
    </dgm:pt>
    <dgm:pt modelId="{AC58E6CF-037A-4090-911C-A734DC9C25B6}" type="pres">
      <dgm:prSet presAssocID="{A75A7327-3BD7-44F5-86DE-27D4CDA58DBB}" presName="text" presStyleLbl="node1" presStyleIdx="7" presStyleCnt="8">
        <dgm:presLayoutVars>
          <dgm:bulletEnabled val="1"/>
        </dgm:presLayoutVars>
      </dgm:prSet>
      <dgm:spPr/>
    </dgm:pt>
  </dgm:ptLst>
  <dgm:cxnLst>
    <dgm:cxn modelId="{E4CDAB02-44D3-4C42-B585-DFF3FC3649CA}" srcId="{F40AE6A0-22D1-4DAA-9EAF-43B3B5AF37D1}" destId="{20C14053-F534-44BA-9D18-4A0B1ADC64BA}" srcOrd="4" destOrd="0" parTransId="{390748B6-A8E6-491A-B9F5-44B8DC30A531}" sibTransId="{FAA4022C-864F-455C-A9F1-94D971EEF470}"/>
    <dgm:cxn modelId="{4FEAC806-39A3-4544-801E-961BDC76350D}" type="presOf" srcId="{5BEAADD9-F8D1-47D6-A7F0-DF32F6BFBBF3}" destId="{1D72A70A-47EE-4E5F-8EE8-6935B8835227}" srcOrd="1" destOrd="0" presId="urn:microsoft.com/office/officeart/2005/8/layout/vList4"/>
    <dgm:cxn modelId="{92CB040C-1BA8-4062-8485-C2B1FA9DA349}" srcId="{F40AE6A0-22D1-4DAA-9EAF-43B3B5AF37D1}" destId="{D6B388E6-D901-4EAD-AA61-F9C8C9674A71}" srcOrd="1" destOrd="0" parTransId="{9E1901E9-8C07-4005-9D11-A219B7B36DD8}" sibTransId="{1D5D691F-CCEF-4013-88DA-8EAA9D8CA7AD}"/>
    <dgm:cxn modelId="{3DBF9313-104E-4866-900C-66C953C868E6}" type="presOf" srcId="{20C14053-F534-44BA-9D18-4A0B1ADC64BA}" destId="{D35401B3-D8F4-4884-BF28-9EDCEA7E899D}" srcOrd="1" destOrd="0" presId="urn:microsoft.com/office/officeart/2005/8/layout/vList4"/>
    <dgm:cxn modelId="{0A54B119-9442-4E5A-83D4-76A4507DF265}" srcId="{F40AE6A0-22D1-4DAA-9EAF-43B3B5AF37D1}" destId="{32EB0928-9E7D-476B-8259-494C81ABD42B}" srcOrd="3" destOrd="0" parTransId="{10A02B6C-93FB-4BC5-9469-377A91A8C644}" sibTransId="{1A4A9086-3916-41D9-BFC5-3EBCC31EA80F}"/>
    <dgm:cxn modelId="{68D7291E-7D34-4C2D-B0C4-D7364A37DFFC}" type="presOf" srcId="{F86E6E54-96FE-48F8-8FD5-21DFA895068F}" destId="{EA52F194-B453-4F23-9F0C-EE81FDF07B91}" srcOrd="0" destOrd="0" presId="urn:microsoft.com/office/officeart/2005/8/layout/vList4"/>
    <dgm:cxn modelId="{7C076D22-AA29-4823-B0CD-5F7399D3B026}" type="presOf" srcId="{CDCE061D-9727-4DCA-B3CD-BB08978D57C0}" destId="{72C8BE1A-468D-4BD0-89AB-8359F72C24A2}" srcOrd="1" destOrd="0" presId="urn:microsoft.com/office/officeart/2005/8/layout/vList4"/>
    <dgm:cxn modelId="{0A6C3523-5F82-4FC0-B540-32C886FB7A43}" type="presOf" srcId="{D6B388E6-D901-4EAD-AA61-F9C8C9674A71}" destId="{2BBD6B00-3F14-4F12-A55A-8B730599B64C}" srcOrd="1" destOrd="0" presId="urn:microsoft.com/office/officeart/2005/8/layout/vList4"/>
    <dgm:cxn modelId="{2453763B-FB2C-4AED-BB45-5F9B54A32E2F}" type="presOf" srcId="{F40AE6A0-22D1-4DAA-9EAF-43B3B5AF37D1}" destId="{802368CF-FB6B-4468-8A71-5916414E4FB9}" srcOrd="0" destOrd="0" presId="urn:microsoft.com/office/officeart/2005/8/layout/vList4"/>
    <dgm:cxn modelId="{879A6746-A447-45C2-AD2F-D0D0E2A1A093}" type="presOf" srcId="{4F25DE87-6668-44A4-8055-541391BED7E9}" destId="{34ACA378-F2F7-4748-8538-EC09352FD539}" srcOrd="0" destOrd="0" presId="urn:microsoft.com/office/officeart/2005/8/layout/vList4"/>
    <dgm:cxn modelId="{6F982A70-999E-4D17-B6DB-3DAB35532F51}" srcId="{F40AE6A0-22D1-4DAA-9EAF-43B3B5AF37D1}" destId="{CDCE061D-9727-4DCA-B3CD-BB08978D57C0}" srcOrd="5" destOrd="0" parTransId="{4B831AA5-4955-44EE-BE0A-EF033DD2DF99}" sibTransId="{32ED2438-624B-47D0-9664-B495447403E0}"/>
    <dgm:cxn modelId="{8B325970-9234-4F7A-8A3B-BBBDA0DACF2E}" type="presOf" srcId="{D6B388E6-D901-4EAD-AA61-F9C8C9674A71}" destId="{512814D1-13A1-4CE4-B707-53C7E348FDCE}" srcOrd="0" destOrd="0" presId="urn:microsoft.com/office/officeart/2005/8/layout/vList4"/>
    <dgm:cxn modelId="{7D7D4751-BACB-4023-998A-5E481AE00C48}" srcId="{F40AE6A0-22D1-4DAA-9EAF-43B3B5AF37D1}" destId="{5BEAADD9-F8D1-47D6-A7F0-DF32F6BFBBF3}" srcOrd="0" destOrd="0" parTransId="{F750E055-7E25-46C6-A24D-5192CA5C16EF}" sibTransId="{887D0E7D-B6FF-468B-8F2E-A7AD1BC7A6BB}"/>
    <dgm:cxn modelId="{899F3375-480F-457D-B987-ED5DEC24BDFC}" type="presOf" srcId="{4F25DE87-6668-44A4-8055-541391BED7E9}" destId="{C1C99582-2AAF-426D-AE55-69C84996EBBE}" srcOrd="1" destOrd="0" presId="urn:microsoft.com/office/officeart/2005/8/layout/vList4"/>
    <dgm:cxn modelId="{0D232357-448F-4ED5-B63A-F0E08EC68F7E}" type="presOf" srcId="{20C14053-F534-44BA-9D18-4A0B1ADC64BA}" destId="{EF418C4F-731B-4461-A8B4-188C77FC0C9D}" srcOrd="0" destOrd="0" presId="urn:microsoft.com/office/officeart/2005/8/layout/vList4"/>
    <dgm:cxn modelId="{F071EE57-6BD0-4700-95D1-9D9C130B1D1A}" srcId="{F40AE6A0-22D1-4DAA-9EAF-43B3B5AF37D1}" destId="{4F25DE87-6668-44A4-8055-541391BED7E9}" srcOrd="2" destOrd="0" parTransId="{CAA9A75E-82C2-44F3-9E31-DA59E5E53281}" sibTransId="{DD711770-352E-46BC-A9DA-5BFAE16AF955}"/>
    <dgm:cxn modelId="{4F928D7D-0362-4200-A348-2219BE9A2A51}" type="presOf" srcId="{A75A7327-3BD7-44F5-86DE-27D4CDA58DBB}" destId="{AC58E6CF-037A-4090-911C-A734DC9C25B6}" srcOrd="1" destOrd="0" presId="urn:microsoft.com/office/officeart/2005/8/layout/vList4"/>
    <dgm:cxn modelId="{16787A83-DA39-4C56-8DAA-32CE23C92FC1}" type="presOf" srcId="{32EB0928-9E7D-476B-8259-494C81ABD42B}" destId="{2B7AEF23-5874-47D5-B61B-7FF078AD1BB7}" srcOrd="0" destOrd="0" presId="urn:microsoft.com/office/officeart/2005/8/layout/vList4"/>
    <dgm:cxn modelId="{9ACFB693-8A8A-4CE8-979C-76D22A2DD0F5}" srcId="{F40AE6A0-22D1-4DAA-9EAF-43B3B5AF37D1}" destId="{A75A7327-3BD7-44F5-86DE-27D4CDA58DBB}" srcOrd="7" destOrd="0" parTransId="{3EE59A5F-209C-42B5-ADDE-9C04EA3FE44F}" sibTransId="{077457B5-AC42-4651-BA2D-4CFFBEAB7326}"/>
    <dgm:cxn modelId="{CA1359A5-368F-4973-AD5C-601FB8DD7E7A}" srcId="{F40AE6A0-22D1-4DAA-9EAF-43B3B5AF37D1}" destId="{F86E6E54-96FE-48F8-8FD5-21DFA895068F}" srcOrd="6" destOrd="0" parTransId="{D5D10DEC-D91A-4406-8420-9B47410EC891}" sibTransId="{8E2D6DBC-95B4-4498-99B3-69316438B85F}"/>
    <dgm:cxn modelId="{796529BC-67EB-4AA9-8BBB-A3D106BB427D}" type="presOf" srcId="{32EB0928-9E7D-476B-8259-494C81ABD42B}" destId="{BCC5EA82-5145-4E86-A5B3-90BD6C78E612}" srcOrd="1" destOrd="0" presId="urn:microsoft.com/office/officeart/2005/8/layout/vList4"/>
    <dgm:cxn modelId="{268D57BE-BF2A-414F-B1D8-D4B07814557F}" type="presOf" srcId="{5BEAADD9-F8D1-47D6-A7F0-DF32F6BFBBF3}" destId="{B5034E1B-A4A3-4015-829C-B7DF94EF6805}" srcOrd="0" destOrd="0" presId="urn:microsoft.com/office/officeart/2005/8/layout/vList4"/>
    <dgm:cxn modelId="{5EB1CFBE-D955-456C-9AAF-07313339B45A}" type="presOf" srcId="{CDCE061D-9727-4DCA-B3CD-BB08978D57C0}" destId="{78284ACB-42CA-4CA2-B118-3C29836B9F5E}" srcOrd="0" destOrd="0" presId="urn:microsoft.com/office/officeart/2005/8/layout/vList4"/>
    <dgm:cxn modelId="{52314EDD-9FD8-4B8B-9B97-26D8647FF78B}" type="presOf" srcId="{A75A7327-3BD7-44F5-86DE-27D4CDA58DBB}" destId="{615FF59E-72F8-4171-88FA-D7EE46A31BA9}" srcOrd="0" destOrd="0" presId="urn:microsoft.com/office/officeart/2005/8/layout/vList4"/>
    <dgm:cxn modelId="{B950B0FF-5E9A-4F64-9D79-6CF8EB08742C}" type="presOf" srcId="{F86E6E54-96FE-48F8-8FD5-21DFA895068F}" destId="{5CAEB285-5889-4696-B051-676EA48BF2AF}" srcOrd="1" destOrd="0" presId="urn:microsoft.com/office/officeart/2005/8/layout/vList4"/>
    <dgm:cxn modelId="{27EB3A61-AC61-4633-8E77-1CF248392154}" type="presParOf" srcId="{802368CF-FB6B-4468-8A71-5916414E4FB9}" destId="{50E4377E-AAB8-4558-ADAD-A6CE746ECEFA}" srcOrd="0" destOrd="0" presId="urn:microsoft.com/office/officeart/2005/8/layout/vList4"/>
    <dgm:cxn modelId="{19EB647B-43AC-40CC-9F63-6F5FC85C775E}" type="presParOf" srcId="{50E4377E-AAB8-4558-ADAD-A6CE746ECEFA}" destId="{B5034E1B-A4A3-4015-829C-B7DF94EF6805}" srcOrd="0" destOrd="0" presId="urn:microsoft.com/office/officeart/2005/8/layout/vList4"/>
    <dgm:cxn modelId="{6DD98C67-7139-4A9B-AC95-08F1CBD142D3}" type="presParOf" srcId="{50E4377E-AAB8-4558-ADAD-A6CE746ECEFA}" destId="{DCCD2D8D-228F-4BA1-A173-949495CC9055}" srcOrd="1" destOrd="0" presId="urn:microsoft.com/office/officeart/2005/8/layout/vList4"/>
    <dgm:cxn modelId="{D95A7121-1373-4D39-A8C0-4BE5F75E09AD}" type="presParOf" srcId="{50E4377E-AAB8-4558-ADAD-A6CE746ECEFA}" destId="{1D72A70A-47EE-4E5F-8EE8-6935B8835227}" srcOrd="2" destOrd="0" presId="urn:microsoft.com/office/officeart/2005/8/layout/vList4"/>
    <dgm:cxn modelId="{462836DC-9D17-42C1-986A-3D348119EAE1}" type="presParOf" srcId="{802368CF-FB6B-4468-8A71-5916414E4FB9}" destId="{B7292A59-8B8C-416B-89E8-CEC492DC032F}" srcOrd="1" destOrd="0" presId="urn:microsoft.com/office/officeart/2005/8/layout/vList4"/>
    <dgm:cxn modelId="{F1A11509-F29F-4039-A7FA-56CD8196E436}" type="presParOf" srcId="{802368CF-FB6B-4468-8A71-5916414E4FB9}" destId="{9432031E-4289-4007-8CE9-6087E30D4F1B}" srcOrd="2" destOrd="0" presId="urn:microsoft.com/office/officeart/2005/8/layout/vList4"/>
    <dgm:cxn modelId="{42764BB9-DA19-48F8-85D1-327587C7A207}" type="presParOf" srcId="{9432031E-4289-4007-8CE9-6087E30D4F1B}" destId="{512814D1-13A1-4CE4-B707-53C7E348FDCE}" srcOrd="0" destOrd="0" presId="urn:microsoft.com/office/officeart/2005/8/layout/vList4"/>
    <dgm:cxn modelId="{2A914E20-AC7C-4196-BB6B-26A274F66B78}" type="presParOf" srcId="{9432031E-4289-4007-8CE9-6087E30D4F1B}" destId="{1B948A76-1B0D-4C6B-9562-242B5886839C}" srcOrd="1" destOrd="0" presId="urn:microsoft.com/office/officeart/2005/8/layout/vList4"/>
    <dgm:cxn modelId="{F1E843DB-D2B2-46B9-8A5B-6BE9DB8671A2}" type="presParOf" srcId="{9432031E-4289-4007-8CE9-6087E30D4F1B}" destId="{2BBD6B00-3F14-4F12-A55A-8B730599B64C}" srcOrd="2" destOrd="0" presId="urn:microsoft.com/office/officeart/2005/8/layout/vList4"/>
    <dgm:cxn modelId="{B709D65A-89F0-4CD0-A813-4088906A3175}" type="presParOf" srcId="{802368CF-FB6B-4468-8A71-5916414E4FB9}" destId="{0503053C-012B-4B58-9210-B05F4967535C}" srcOrd="3" destOrd="0" presId="urn:microsoft.com/office/officeart/2005/8/layout/vList4"/>
    <dgm:cxn modelId="{7BBDC208-9D2F-4B60-9994-AB2AB3AF2049}" type="presParOf" srcId="{802368CF-FB6B-4468-8A71-5916414E4FB9}" destId="{DAB4A08A-89DA-4EBF-B21B-FFEE6A3DA452}" srcOrd="4" destOrd="0" presId="urn:microsoft.com/office/officeart/2005/8/layout/vList4"/>
    <dgm:cxn modelId="{B4BD1933-09BE-4EA8-8E44-B01AE168CB70}" type="presParOf" srcId="{DAB4A08A-89DA-4EBF-B21B-FFEE6A3DA452}" destId="{34ACA378-F2F7-4748-8538-EC09352FD539}" srcOrd="0" destOrd="0" presId="urn:microsoft.com/office/officeart/2005/8/layout/vList4"/>
    <dgm:cxn modelId="{BBB12A02-E435-4149-976D-08FE4E989C61}" type="presParOf" srcId="{DAB4A08A-89DA-4EBF-B21B-FFEE6A3DA452}" destId="{A67A162F-4FAD-4545-B8F2-1F4C20599027}" srcOrd="1" destOrd="0" presId="urn:microsoft.com/office/officeart/2005/8/layout/vList4"/>
    <dgm:cxn modelId="{360ED254-9B97-44D2-A199-17587F6223E3}" type="presParOf" srcId="{DAB4A08A-89DA-4EBF-B21B-FFEE6A3DA452}" destId="{C1C99582-2AAF-426D-AE55-69C84996EBBE}" srcOrd="2" destOrd="0" presId="urn:microsoft.com/office/officeart/2005/8/layout/vList4"/>
    <dgm:cxn modelId="{8DEB6248-B890-417A-828E-ADFA31263FC1}" type="presParOf" srcId="{802368CF-FB6B-4468-8A71-5916414E4FB9}" destId="{DEE3A36A-C0A1-4F2A-9855-10EEFE1079FC}" srcOrd="5" destOrd="0" presId="urn:microsoft.com/office/officeart/2005/8/layout/vList4"/>
    <dgm:cxn modelId="{AEC84CDC-1971-458D-98AA-84F33CBBF9FF}" type="presParOf" srcId="{802368CF-FB6B-4468-8A71-5916414E4FB9}" destId="{98C9DCD3-341A-4300-8F63-0444164561DB}" srcOrd="6" destOrd="0" presId="urn:microsoft.com/office/officeart/2005/8/layout/vList4"/>
    <dgm:cxn modelId="{27DCF2AB-15BE-4AB5-AC36-C60371964352}" type="presParOf" srcId="{98C9DCD3-341A-4300-8F63-0444164561DB}" destId="{2B7AEF23-5874-47D5-B61B-7FF078AD1BB7}" srcOrd="0" destOrd="0" presId="urn:microsoft.com/office/officeart/2005/8/layout/vList4"/>
    <dgm:cxn modelId="{C6296B1A-C542-41D2-ABB9-B34FDF616379}" type="presParOf" srcId="{98C9DCD3-341A-4300-8F63-0444164561DB}" destId="{C0D55C2E-F731-43C3-8FA9-64450A89B735}" srcOrd="1" destOrd="0" presId="urn:microsoft.com/office/officeart/2005/8/layout/vList4"/>
    <dgm:cxn modelId="{52264421-4180-46A7-B0E5-7F1D055AE471}" type="presParOf" srcId="{98C9DCD3-341A-4300-8F63-0444164561DB}" destId="{BCC5EA82-5145-4E86-A5B3-90BD6C78E612}" srcOrd="2" destOrd="0" presId="urn:microsoft.com/office/officeart/2005/8/layout/vList4"/>
    <dgm:cxn modelId="{AD21F833-BB7F-4DBE-8EAB-8CBC25BF44C8}" type="presParOf" srcId="{802368CF-FB6B-4468-8A71-5916414E4FB9}" destId="{2AD49E66-E890-4C65-B926-51EA65F85FBA}" srcOrd="7" destOrd="0" presId="urn:microsoft.com/office/officeart/2005/8/layout/vList4"/>
    <dgm:cxn modelId="{2318F726-B057-45DF-9DC8-A54216E8806C}" type="presParOf" srcId="{802368CF-FB6B-4468-8A71-5916414E4FB9}" destId="{7D4B8378-43E2-4993-9FFA-F49FA068B5C5}" srcOrd="8" destOrd="0" presId="urn:microsoft.com/office/officeart/2005/8/layout/vList4"/>
    <dgm:cxn modelId="{17259E17-0E9C-4633-A771-13C01B53F03A}" type="presParOf" srcId="{7D4B8378-43E2-4993-9FFA-F49FA068B5C5}" destId="{EF418C4F-731B-4461-A8B4-188C77FC0C9D}" srcOrd="0" destOrd="0" presId="urn:microsoft.com/office/officeart/2005/8/layout/vList4"/>
    <dgm:cxn modelId="{AA41F166-6C3C-4839-8D84-5D12A37679D9}" type="presParOf" srcId="{7D4B8378-43E2-4993-9FFA-F49FA068B5C5}" destId="{38CC162A-66D3-42A6-8546-C4A86DF5A25E}" srcOrd="1" destOrd="0" presId="urn:microsoft.com/office/officeart/2005/8/layout/vList4"/>
    <dgm:cxn modelId="{B993D109-1ECE-4838-971A-4AC12DBA7DA0}" type="presParOf" srcId="{7D4B8378-43E2-4993-9FFA-F49FA068B5C5}" destId="{D35401B3-D8F4-4884-BF28-9EDCEA7E899D}" srcOrd="2" destOrd="0" presId="urn:microsoft.com/office/officeart/2005/8/layout/vList4"/>
    <dgm:cxn modelId="{98E12B04-357D-4748-9CBF-2D4BA886ED7E}" type="presParOf" srcId="{802368CF-FB6B-4468-8A71-5916414E4FB9}" destId="{1EA5C494-4430-4168-AFAC-CAAF3BC0A6BC}" srcOrd="9" destOrd="0" presId="urn:microsoft.com/office/officeart/2005/8/layout/vList4"/>
    <dgm:cxn modelId="{9ADE410B-37B8-4F29-93E3-F296B6E39686}" type="presParOf" srcId="{802368CF-FB6B-4468-8A71-5916414E4FB9}" destId="{9DF2D9C1-650B-42F1-ADF6-F9935F436A56}" srcOrd="10" destOrd="0" presId="urn:microsoft.com/office/officeart/2005/8/layout/vList4"/>
    <dgm:cxn modelId="{3BC673A3-47DC-4D40-86A0-86B436AAD7BD}" type="presParOf" srcId="{9DF2D9C1-650B-42F1-ADF6-F9935F436A56}" destId="{78284ACB-42CA-4CA2-B118-3C29836B9F5E}" srcOrd="0" destOrd="0" presId="urn:microsoft.com/office/officeart/2005/8/layout/vList4"/>
    <dgm:cxn modelId="{2CEA61C5-B295-4B91-BCF5-80AB816AB1CB}" type="presParOf" srcId="{9DF2D9C1-650B-42F1-ADF6-F9935F436A56}" destId="{C6BF7569-4351-44BD-B53C-EE19A7FBCAB8}" srcOrd="1" destOrd="0" presId="urn:microsoft.com/office/officeart/2005/8/layout/vList4"/>
    <dgm:cxn modelId="{9E3D4238-EC22-41D2-BBF0-550D1E697775}" type="presParOf" srcId="{9DF2D9C1-650B-42F1-ADF6-F9935F436A56}" destId="{72C8BE1A-468D-4BD0-89AB-8359F72C24A2}" srcOrd="2" destOrd="0" presId="urn:microsoft.com/office/officeart/2005/8/layout/vList4"/>
    <dgm:cxn modelId="{C0C947F3-312F-43BA-AF88-D9ED81DB8E7C}" type="presParOf" srcId="{802368CF-FB6B-4468-8A71-5916414E4FB9}" destId="{179EB77F-D29A-48A4-B356-8011AB840B48}" srcOrd="11" destOrd="0" presId="urn:microsoft.com/office/officeart/2005/8/layout/vList4"/>
    <dgm:cxn modelId="{E6E81843-8EFF-4FAD-9309-B92E419CD365}" type="presParOf" srcId="{802368CF-FB6B-4468-8A71-5916414E4FB9}" destId="{48166E03-3983-47EA-8BD1-0D3606500655}" srcOrd="12" destOrd="0" presId="urn:microsoft.com/office/officeart/2005/8/layout/vList4"/>
    <dgm:cxn modelId="{BF1DA3B3-67EE-474E-928E-C04B5C46E410}" type="presParOf" srcId="{48166E03-3983-47EA-8BD1-0D3606500655}" destId="{EA52F194-B453-4F23-9F0C-EE81FDF07B91}" srcOrd="0" destOrd="0" presId="urn:microsoft.com/office/officeart/2005/8/layout/vList4"/>
    <dgm:cxn modelId="{276A9C25-F876-4C3A-A6E9-D5B9E75AAB53}" type="presParOf" srcId="{48166E03-3983-47EA-8BD1-0D3606500655}" destId="{7EC74AF7-CF9A-4E35-9134-B331B4D62B70}" srcOrd="1" destOrd="0" presId="urn:microsoft.com/office/officeart/2005/8/layout/vList4"/>
    <dgm:cxn modelId="{61A8A6FF-8837-4017-B0B3-81FBAAAE0D2B}" type="presParOf" srcId="{48166E03-3983-47EA-8BD1-0D3606500655}" destId="{5CAEB285-5889-4696-B051-676EA48BF2AF}" srcOrd="2" destOrd="0" presId="urn:microsoft.com/office/officeart/2005/8/layout/vList4"/>
    <dgm:cxn modelId="{C0051D52-8077-4711-83BF-8CB783584E0F}" type="presParOf" srcId="{802368CF-FB6B-4468-8A71-5916414E4FB9}" destId="{315C6F66-6779-4E48-B062-B508CE18004A}" srcOrd="13" destOrd="0" presId="urn:microsoft.com/office/officeart/2005/8/layout/vList4"/>
    <dgm:cxn modelId="{5E172856-1CA7-4F65-B78A-B68C31F1C41E}" type="presParOf" srcId="{802368CF-FB6B-4468-8A71-5916414E4FB9}" destId="{C72F4CCE-FC1E-4823-9C12-A5DFF9882E76}" srcOrd="14" destOrd="0" presId="urn:microsoft.com/office/officeart/2005/8/layout/vList4"/>
    <dgm:cxn modelId="{2EC84993-2411-4FDA-B0F0-FDA23B20938C}" type="presParOf" srcId="{C72F4CCE-FC1E-4823-9C12-A5DFF9882E76}" destId="{615FF59E-72F8-4171-88FA-D7EE46A31BA9}" srcOrd="0" destOrd="0" presId="urn:microsoft.com/office/officeart/2005/8/layout/vList4"/>
    <dgm:cxn modelId="{E5890E04-BC58-42B3-B2D7-9C0F67A1A2A3}" type="presParOf" srcId="{C72F4CCE-FC1E-4823-9C12-A5DFF9882E76}" destId="{505FC0AC-F03C-4D5D-9274-6705A9D5588E}" srcOrd="1" destOrd="0" presId="urn:microsoft.com/office/officeart/2005/8/layout/vList4"/>
    <dgm:cxn modelId="{313DCA65-6F18-4483-A7EE-6BBABBE158AB}" type="presParOf" srcId="{C72F4CCE-FC1E-4823-9C12-A5DFF9882E76}" destId="{AC58E6CF-037A-4090-911C-A734DC9C25B6}"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0AE6A0-22D1-4DAA-9EAF-43B3B5AF37D1}" type="doc">
      <dgm:prSet loTypeId="urn:microsoft.com/office/officeart/2005/8/layout/vList4" loCatId="list" qsTypeId="urn:microsoft.com/office/officeart/2005/8/quickstyle/simple1" qsCatId="simple" csTypeId="urn:microsoft.com/office/officeart/2005/8/colors/accent0_1" csCatId="mainScheme" phldr="1"/>
      <dgm:spPr/>
      <dgm:t>
        <a:bodyPr/>
        <a:lstStyle/>
        <a:p>
          <a:endParaRPr lang="en-AU"/>
        </a:p>
      </dgm:t>
    </dgm:pt>
    <dgm:pt modelId="{5BEAADD9-F8D1-47D6-A7F0-DF32F6BFBBF3}">
      <dgm:prSet/>
      <dgm:spPr/>
      <dgm:t>
        <a:bodyPr/>
        <a:lstStyle/>
        <a:p>
          <a:r>
            <a:rPr lang="mi-NZ" dirty="0"/>
            <a:t>Schools</a:t>
          </a:r>
          <a:endParaRPr lang="en-AU" dirty="0"/>
        </a:p>
      </dgm:t>
    </dgm:pt>
    <dgm:pt modelId="{F750E055-7E25-46C6-A24D-5192CA5C16EF}" type="parTrans" cxnId="{7D7D4751-BACB-4023-998A-5E481AE00C48}">
      <dgm:prSet/>
      <dgm:spPr/>
      <dgm:t>
        <a:bodyPr/>
        <a:lstStyle/>
        <a:p>
          <a:endParaRPr lang="en-AU"/>
        </a:p>
      </dgm:t>
    </dgm:pt>
    <dgm:pt modelId="{887D0E7D-B6FF-468B-8F2E-A7AD1BC7A6BB}" type="sibTrans" cxnId="{7D7D4751-BACB-4023-998A-5E481AE00C48}">
      <dgm:prSet/>
      <dgm:spPr/>
      <dgm:t>
        <a:bodyPr/>
        <a:lstStyle/>
        <a:p>
          <a:endParaRPr lang="en-AU"/>
        </a:p>
      </dgm:t>
    </dgm:pt>
    <dgm:pt modelId="{98AE2282-EED6-46BF-9F58-1837AF23776C}">
      <dgm:prSet/>
      <dgm:spPr/>
      <dgm:t>
        <a:bodyPr/>
        <a:lstStyle/>
        <a:p>
          <a:r>
            <a:rPr lang="mi-NZ" dirty="0"/>
            <a:t>Hospitals</a:t>
          </a:r>
          <a:endParaRPr lang="en-AU" dirty="0"/>
        </a:p>
      </dgm:t>
    </dgm:pt>
    <dgm:pt modelId="{4BFAF6DC-9062-4B54-83DD-B2D713C38F53}" type="parTrans" cxnId="{CB198240-6043-404F-976D-E8ABDE73C6BA}">
      <dgm:prSet/>
      <dgm:spPr/>
      <dgm:t>
        <a:bodyPr/>
        <a:lstStyle/>
        <a:p>
          <a:endParaRPr lang="en-AU"/>
        </a:p>
      </dgm:t>
    </dgm:pt>
    <dgm:pt modelId="{DB846E6C-BAAB-42E3-A3D7-AFD5BC46BC26}" type="sibTrans" cxnId="{CB198240-6043-404F-976D-E8ABDE73C6BA}">
      <dgm:prSet/>
      <dgm:spPr/>
      <dgm:t>
        <a:bodyPr/>
        <a:lstStyle/>
        <a:p>
          <a:endParaRPr lang="en-AU"/>
        </a:p>
      </dgm:t>
    </dgm:pt>
    <dgm:pt modelId="{7EC63FA9-74DA-4322-8C2B-3C7F433AC0CF}">
      <dgm:prSet/>
      <dgm:spPr/>
      <dgm:t>
        <a:bodyPr/>
        <a:lstStyle/>
        <a:p>
          <a:r>
            <a:rPr lang="mi-NZ" dirty="0"/>
            <a:t>Public transport</a:t>
          </a:r>
          <a:endParaRPr lang="en-AU" dirty="0"/>
        </a:p>
      </dgm:t>
    </dgm:pt>
    <dgm:pt modelId="{54B01B5D-D715-47C0-B0F6-BD83159AC05A}" type="parTrans" cxnId="{8872C87A-BD71-4049-A9DC-81E88F07CD32}">
      <dgm:prSet/>
      <dgm:spPr/>
      <dgm:t>
        <a:bodyPr/>
        <a:lstStyle/>
        <a:p>
          <a:endParaRPr lang="en-AU"/>
        </a:p>
      </dgm:t>
    </dgm:pt>
    <dgm:pt modelId="{25DBEE32-2023-4207-AFDD-FB88452A37F1}" type="sibTrans" cxnId="{8872C87A-BD71-4049-A9DC-81E88F07CD32}">
      <dgm:prSet/>
      <dgm:spPr/>
      <dgm:t>
        <a:bodyPr/>
        <a:lstStyle/>
        <a:p>
          <a:endParaRPr lang="en-AU"/>
        </a:p>
      </dgm:t>
    </dgm:pt>
    <dgm:pt modelId="{33E2C0DF-2E93-45D4-820B-6DA4373E8E8F}">
      <dgm:prSet/>
      <dgm:spPr/>
      <dgm:t>
        <a:bodyPr/>
        <a:lstStyle/>
        <a:p>
          <a:r>
            <a:rPr lang="mi-NZ" dirty="0"/>
            <a:t>Electricity and gas</a:t>
          </a:r>
          <a:endParaRPr lang="en-AU" dirty="0"/>
        </a:p>
      </dgm:t>
    </dgm:pt>
    <dgm:pt modelId="{BD83D27F-53D9-4FED-9E4A-88ADA059CCD5}" type="parTrans" cxnId="{7B6CF952-5011-4655-8F9C-1B9CF4F88F54}">
      <dgm:prSet/>
      <dgm:spPr/>
      <dgm:t>
        <a:bodyPr/>
        <a:lstStyle/>
        <a:p>
          <a:endParaRPr lang="en-AU"/>
        </a:p>
      </dgm:t>
    </dgm:pt>
    <dgm:pt modelId="{BFFDE355-9CC5-4446-B6DB-2B2A5145D39F}" type="sibTrans" cxnId="{7B6CF952-5011-4655-8F9C-1B9CF4F88F54}">
      <dgm:prSet/>
      <dgm:spPr/>
      <dgm:t>
        <a:bodyPr/>
        <a:lstStyle/>
        <a:p>
          <a:endParaRPr lang="en-AU"/>
        </a:p>
      </dgm:t>
    </dgm:pt>
    <dgm:pt modelId="{CC365164-6505-49A1-A48E-1BB0DD69324D}">
      <dgm:prSet/>
      <dgm:spPr/>
      <dgm:t>
        <a:bodyPr/>
        <a:lstStyle/>
        <a:p>
          <a:r>
            <a:rPr lang="mi-NZ" dirty="0"/>
            <a:t>Police and Ambulance</a:t>
          </a:r>
          <a:endParaRPr lang="en-AU" dirty="0"/>
        </a:p>
      </dgm:t>
    </dgm:pt>
    <dgm:pt modelId="{BAA9CF4B-4FA1-48F7-B915-B9E6128C4594}" type="parTrans" cxnId="{C5819EA2-B39F-4D68-8177-8BE690E3A36B}">
      <dgm:prSet/>
      <dgm:spPr/>
      <dgm:t>
        <a:bodyPr/>
        <a:lstStyle/>
        <a:p>
          <a:endParaRPr lang="en-AU"/>
        </a:p>
      </dgm:t>
    </dgm:pt>
    <dgm:pt modelId="{C29881D8-3CFE-4F9B-8508-358047755FF6}" type="sibTrans" cxnId="{C5819EA2-B39F-4D68-8177-8BE690E3A36B}">
      <dgm:prSet/>
      <dgm:spPr/>
      <dgm:t>
        <a:bodyPr/>
        <a:lstStyle/>
        <a:p>
          <a:endParaRPr lang="en-AU"/>
        </a:p>
      </dgm:t>
    </dgm:pt>
    <dgm:pt modelId="{D408E833-1502-4907-BE20-7528E5DDF31F}">
      <dgm:prSet/>
      <dgm:spPr/>
      <dgm:t>
        <a:bodyPr/>
        <a:lstStyle/>
        <a:p>
          <a:r>
            <a:rPr lang="mi-NZ" dirty="0"/>
            <a:t>Mining</a:t>
          </a:r>
          <a:endParaRPr lang="en-AU" dirty="0"/>
        </a:p>
      </dgm:t>
    </dgm:pt>
    <dgm:pt modelId="{AD8823A1-48F9-45F9-B5DE-5D15B9D0D8D3}" type="parTrans" cxnId="{36836E7B-1C8D-4F12-95D7-B7C3DECFE93F}">
      <dgm:prSet/>
      <dgm:spPr/>
      <dgm:t>
        <a:bodyPr/>
        <a:lstStyle/>
        <a:p>
          <a:endParaRPr lang="en-AU"/>
        </a:p>
      </dgm:t>
    </dgm:pt>
    <dgm:pt modelId="{6573B245-0583-4051-B109-7A63F8505644}" type="sibTrans" cxnId="{36836E7B-1C8D-4F12-95D7-B7C3DECFE93F}">
      <dgm:prSet/>
      <dgm:spPr/>
      <dgm:t>
        <a:bodyPr/>
        <a:lstStyle/>
        <a:p>
          <a:endParaRPr lang="en-AU"/>
        </a:p>
      </dgm:t>
    </dgm:pt>
    <dgm:pt modelId="{55E6A274-A2F9-4B09-B514-96DF7EB678AA}">
      <dgm:prSet/>
      <dgm:spPr/>
      <dgm:t>
        <a:bodyPr/>
        <a:lstStyle/>
        <a:p>
          <a:r>
            <a:rPr lang="mi-NZ" dirty="0"/>
            <a:t>State roads and railways</a:t>
          </a:r>
          <a:endParaRPr lang="en-AU" dirty="0"/>
        </a:p>
      </dgm:t>
    </dgm:pt>
    <dgm:pt modelId="{939AE804-6A98-46DC-8223-A956B051DE4D}" type="parTrans" cxnId="{1132EC50-E17C-4372-8E5E-74356D51FC3D}">
      <dgm:prSet/>
      <dgm:spPr/>
      <dgm:t>
        <a:bodyPr/>
        <a:lstStyle/>
        <a:p>
          <a:endParaRPr lang="en-AU"/>
        </a:p>
      </dgm:t>
    </dgm:pt>
    <dgm:pt modelId="{50A08B15-954D-4CDB-8090-FB392FE2497F}" type="sibTrans" cxnId="{1132EC50-E17C-4372-8E5E-74356D51FC3D}">
      <dgm:prSet/>
      <dgm:spPr/>
      <dgm:t>
        <a:bodyPr/>
        <a:lstStyle/>
        <a:p>
          <a:endParaRPr lang="en-AU"/>
        </a:p>
      </dgm:t>
    </dgm:pt>
    <dgm:pt modelId="{914CD75C-0CD9-4AC7-8F6D-F369F98F3F5C}">
      <dgm:prSet/>
      <dgm:spPr/>
      <dgm:t>
        <a:bodyPr/>
        <a:lstStyle/>
        <a:p>
          <a:r>
            <a:rPr lang="mi-NZ" dirty="0"/>
            <a:t>Public housing</a:t>
          </a:r>
          <a:endParaRPr lang="en-AU" dirty="0"/>
        </a:p>
      </dgm:t>
    </dgm:pt>
    <dgm:pt modelId="{9F84EBA9-DBE1-47E2-B6C4-E70E05D30D6E}" type="parTrans" cxnId="{8F0CFA99-A430-4EAB-9AB4-28DC0FA1F73A}">
      <dgm:prSet/>
      <dgm:spPr/>
      <dgm:t>
        <a:bodyPr/>
        <a:lstStyle/>
        <a:p>
          <a:endParaRPr lang="en-AU"/>
        </a:p>
      </dgm:t>
    </dgm:pt>
    <dgm:pt modelId="{9EF49AB0-BF30-46F8-9FB7-E861D7D22F14}" type="sibTrans" cxnId="{8F0CFA99-A430-4EAB-9AB4-28DC0FA1F73A}">
      <dgm:prSet/>
      <dgm:spPr/>
      <dgm:t>
        <a:bodyPr/>
        <a:lstStyle/>
        <a:p>
          <a:endParaRPr lang="en-AU"/>
        </a:p>
      </dgm:t>
    </dgm:pt>
    <dgm:pt modelId="{802368CF-FB6B-4468-8A71-5916414E4FB9}" type="pres">
      <dgm:prSet presAssocID="{F40AE6A0-22D1-4DAA-9EAF-43B3B5AF37D1}" presName="linear" presStyleCnt="0">
        <dgm:presLayoutVars>
          <dgm:dir/>
          <dgm:resizeHandles val="exact"/>
        </dgm:presLayoutVars>
      </dgm:prSet>
      <dgm:spPr/>
    </dgm:pt>
    <dgm:pt modelId="{50E4377E-AAB8-4558-ADAD-A6CE746ECEFA}" type="pres">
      <dgm:prSet presAssocID="{5BEAADD9-F8D1-47D6-A7F0-DF32F6BFBBF3}" presName="comp" presStyleCnt="0"/>
      <dgm:spPr/>
    </dgm:pt>
    <dgm:pt modelId="{B5034E1B-A4A3-4015-829C-B7DF94EF6805}" type="pres">
      <dgm:prSet presAssocID="{5BEAADD9-F8D1-47D6-A7F0-DF32F6BFBBF3}" presName="box" presStyleLbl="node1" presStyleIdx="0" presStyleCnt="8"/>
      <dgm:spPr/>
    </dgm:pt>
    <dgm:pt modelId="{DCCD2D8D-228F-4BA1-A173-949495CC9055}" type="pres">
      <dgm:prSet presAssocID="{5BEAADD9-F8D1-47D6-A7F0-DF32F6BFBBF3}" presName="img" presStyleLbl="fgImgPlace1" presStyleIdx="0" presStyleCnt="8"/>
      <dgm:spPr>
        <a:blipFill>
          <a:blip xmlns:r="http://schemas.openxmlformats.org/officeDocument/2006/relationships">
            <a:extLst>
              <a:ext uri="{96DAC541-7B7A-43D3-8B79-37D633B846F1}">
                <asvg:svgBlip xmlns:asvg="http://schemas.microsoft.com/office/drawing/2016/SVG/main" r:embed="rId1"/>
              </a:ext>
            </a:extLst>
          </a:blip>
          <a:srcRect/>
          <a:stretch>
            <a:fillRect t="-6000" b="-6000"/>
          </a:stretch>
        </a:blipFill>
      </dgm:spPr>
      <dgm:extLst>
        <a:ext uri="{E40237B7-FDA0-4F09-8148-C483321AD2D9}">
          <dgm14:cNvPr xmlns:dgm14="http://schemas.microsoft.com/office/drawing/2010/diagram" id="0" name="" descr="Classroom outline"/>
        </a:ext>
      </dgm:extLst>
    </dgm:pt>
    <dgm:pt modelId="{1D72A70A-47EE-4E5F-8EE8-6935B8835227}" type="pres">
      <dgm:prSet presAssocID="{5BEAADD9-F8D1-47D6-A7F0-DF32F6BFBBF3}" presName="text" presStyleLbl="node1" presStyleIdx="0" presStyleCnt="8">
        <dgm:presLayoutVars>
          <dgm:bulletEnabled val="1"/>
        </dgm:presLayoutVars>
      </dgm:prSet>
      <dgm:spPr/>
    </dgm:pt>
    <dgm:pt modelId="{187D08E3-BC2A-4BBE-90B9-79B141D48E92}" type="pres">
      <dgm:prSet presAssocID="{887D0E7D-B6FF-468B-8F2E-A7AD1BC7A6BB}" presName="spacer" presStyleCnt="0"/>
      <dgm:spPr/>
    </dgm:pt>
    <dgm:pt modelId="{2952131B-1502-4BE5-ABD8-E646BA618CE8}" type="pres">
      <dgm:prSet presAssocID="{98AE2282-EED6-46BF-9F58-1837AF23776C}" presName="comp" presStyleCnt="0"/>
      <dgm:spPr/>
    </dgm:pt>
    <dgm:pt modelId="{33F4E72A-D573-4B0F-B45E-B1731359137E}" type="pres">
      <dgm:prSet presAssocID="{98AE2282-EED6-46BF-9F58-1837AF23776C}" presName="box" presStyleLbl="node1" presStyleIdx="1" presStyleCnt="8"/>
      <dgm:spPr/>
    </dgm:pt>
    <dgm:pt modelId="{8E354375-7EA1-43EA-AFA4-6514B861A578}" type="pres">
      <dgm:prSet presAssocID="{98AE2282-EED6-46BF-9F58-1837AF23776C}" presName="img" presStyleLbl="fgImgPlace1" presStyleIdx="1" presStyleCnt="8"/>
      <dgm:spPr>
        <a:blipFill>
          <a:blip xmlns:r="http://schemas.openxmlformats.org/officeDocument/2006/relationships">
            <a:extLst>
              <a:ext uri="{96DAC541-7B7A-43D3-8B79-37D633B846F1}">
                <asvg:svgBlip xmlns:asvg="http://schemas.microsoft.com/office/drawing/2016/SVG/main" r:embed="rId2"/>
              </a:ext>
            </a:extLst>
          </a:blip>
          <a:srcRect/>
          <a:stretch>
            <a:fillRect t="-6000" b="-6000"/>
          </a:stretch>
        </a:blipFill>
      </dgm:spPr>
      <dgm:extLst>
        <a:ext uri="{E40237B7-FDA0-4F09-8148-C483321AD2D9}">
          <dgm14:cNvPr xmlns:dgm14="http://schemas.microsoft.com/office/drawing/2010/diagram" id="0" name="" descr="Inpatient outline"/>
        </a:ext>
      </dgm:extLst>
    </dgm:pt>
    <dgm:pt modelId="{D5FEE85D-6984-4575-A6B5-3F889519ED6F}" type="pres">
      <dgm:prSet presAssocID="{98AE2282-EED6-46BF-9F58-1837AF23776C}" presName="text" presStyleLbl="node1" presStyleIdx="1" presStyleCnt="8">
        <dgm:presLayoutVars>
          <dgm:bulletEnabled val="1"/>
        </dgm:presLayoutVars>
      </dgm:prSet>
      <dgm:spPr/>
    </dgm:pt>
    <dgm:pt modelId="{617642AC-C3A7-4A1C-A7EA-DCEDE13B7399}" type="pres">
      <dgm:prSet presAssocID="{DB846E6C-BAAB-42E3-A3D7-AFD5BC46BC26}" presName="spacer" presStyleCnt="0"/>
      <dgm:spPr/>
    </dgm:pt>
    <dgm:pt modelId="{E1599D81-1B56-4248-9A54-2B992407EC44}" type="pres">
      <dgm:prSet presAssocID="{7EC63FA9-74DA-4322-8C2B-3C7F433AC0CF}" presName="comp" presStyleCnt="0"/>
      <dgm:spPr/>
    </dgm:pt>
    <dgm:pt modelId="{71D0CFEA-20A4-4314-A53A-470AC389B2D6}" type="pres">
      <dgm:prSet presAssocID="{7EC63FA9-74DA-4322-8C2B-3C7F433AC0CF}" presName="box" presStyleLbl="node1" presStyleIdx="2" presStyleCnt="8"/>
      <dgm:spPr/>
    </dgm:pt>
    <dgm:pt modelId="{2E36E947-94D5-4D4A-9E8C-44C88117F4CA}" type="pres">
      <dgm:prSet presAssocID="{7EC63FA9-74DA-4322-8C2B-3C7F433AC0CF}" presName="img" presStyleLbl="fgImgPlace1" presStyleIdx="2" presStyleCnt="8"/>
      <dgm:spPr>
        <a:blipFill>
          <a:blip xmlns:r="http://schemas.openxmlformats.org/officeDocument/2006/relationships">
            <a:extLst>
              <a:ext uri="{96DAC541-7B7A-43D3-8B79-37D633B846F1}">
                <asvg:svgBlip xmlns:asvg="http://schemas.microsoft.com/office/drawing/2016/SVG/main" r:embed="rId3"/>
              </a:ext>
            </a:extLst>
          </a:blip>
          <a:srcRect/>
          <a:stretch>
            <a:fillRect t="-6000" b="-6000"/>
          </a:stretch>
        </a:blipFill>
      </dgm:spPr>
      <dgm:extLst>
        <a:ext uri="{E40237B7-FDA0-4F09-8148-C483321AD2D9}">
          <dgm14:cNvPr xmlns:dgm14="http://schemas.microsoft.com/office/drawing/2010/diagram" id="0" name="" descr="Bus outline"/>
        </a:ext>
      </dgm:extLst>
    </dgm:pt>
    <dgm:pt modelId="{6722EA8E-FD84-4113-9794-6DDDD8E9A0D7}" type="pres">
      <dgm:prSet presAssocID="{7EC63FA9-74DA-4322-8C2B-3C7F433AC0CF}" presName="text" presStyleLbl="node1" presStyleIdx="2" presStyleCnt="8">
        <dgm:presLayoutVars>
          <dgm:bulletEnabled val="1"/>
        </dgm:presLayoutVars>
      </dgm:prSet>
      <dgm:spPr/>
    </dgm:pt>
    <dgm:pt modelId="{330F3014-AC38-4085-9254-A0E75B585D15}" type="pres">
      <dgm:prSet presAssocID="{25DBEE32-2023-4207-AFDD-FB88452A37F1}" presName="spacer" presStyleCnt="0"/>
      <dgm:spPr/>
    </dgm:pt>
    <dgm:pt modelId="{E32D9B00-DA65-4B41-A96B-948C44221A30}" type="pres">
      <dgm:prSet presAssocID="{33E2C0DF-2E93-45D4-820B-6DA4373E8E8F}" presName="comp" presStyleCnt="0"/>
      <dgm:spPr/>
    </dgm:pt>
    <dgm:pt modelId="{5F231145-979B-465F-9885-87EC8CC0575C}" type="pres">
      <dgm:prSet presAssocID="{33E2C0DF-2E93-45D4-820B-6DA4373E8E8F}" presName="box" presStyleLbl="node1" presStyleIdx="3" presStyleCnt="8"/>
      <dgm:spPr/>
    </dgm:pt>
    <dgm:pt modelId="{B21D3BEB-7B90-4788-AFA1-DDD4F2864687}" type="pres">
      <dgm:prSet presAssocID="{33E2C0DF-2E93-45D4-820B-6DA4373E8E8F}" presName="img" presStyleLbl="fgImgPlace1" presStyleIdx="3" presStyleCnt="8"/>
      <dgm:spPr>
        <a:blipFill>
          <a:blip xmlns:r="http://schemas.openxmlformats.org/officeDocument/2006/relationships">
            <a:extLst>
              <a:ext uri="{96DAC541-7B7A-43D3-8B79-37D633B846F1}">
                <asvg:svgBlip xmlns:asvg="http://schemas.microsoft.com/office/drawing/2016/SVG/main" r:embed="rId4"/>
              </a:ext>
            </a:extLst>
          </a:blip>
          <a:srcRect/>
          <a:stretch>
            <a:fillRect t="-6000" b="-6000"/>
          </a:stretch>
        </a:blipFill>
      </dgm:spPr>
      <dgm:extLst>
        <a:ext uri="{E40237B7-FDA0-4F09-8148-C483321AD2D9}">
          <dgm14:cNvPr xmlns:dgm14="http://schemas.microsoft.com/office/drawing/2010/diagram" id="0" name="" descr="Electric Tower outline"/>
        </a:ext>
      </dgm:extLst>
    </dgm:pt>
    <dgm:pt modelId="{95E3E969-5EEC-4BAC-A1C9-3B35AB97DAE8}" type="pres">
      <dgm:prSet presAssocID="{33E2C0DF-2E93-45D4-820B-6DA4373E8E8F}" presName="text" presStyleLbl="node1" presStyleIdx="3" presStyleCnt="8">
        <dgm:presLayoutVars>
          <dgm:bulletEnabled val="1"/>
        </dgm:presLayoutVars>
      </dgm:prSet>
      <dgm:spPr/>
    </dgm:pt>
    <dgm:pt modelId="{94578D7D-9FA7-437F-A69F-594E3E481AF9}" type="pres">
      <dgm:prSet presAssocID="{BFFDE355-9CC5-4446-B6DB-2B2A5145D39F}" presName="spacer" presStyleCnt="0"/>
      <dgm:spPr/>
    </dgm:pt>
    <dgm:pt modelId="{592C0222-C8EA-452A-9FB5-B9CFB52A281B}" type="pres">
      <dgm:prSet presAssocID="{CC365164-6505-49A1-A48E-1BB0DD69324D}" presName="comp" presStyleCnt="0"/>
      <dgm:spPr/>
    </dgm:pt>
    <dgm:pt modelId="{2883ED57-1B9E-479D-8A51-D3ABA57E17C7}" type="pres">
      <dgm:prSet presAssocID="{CC365164-6505-49A1-A48E-1BB0DD69324D}" presName="box" presStyleLbl="node1" presStyleIdx="4" presStyleCnt="8"/>
      <dgm:spPr/>
    </dgm:pt>
    <dgm:pt modelId="{BE7A19D2-8743-4C92-BD55-7584901BBEA2}" type="pres">
      <dgm:prSet presAssocID="{CC365164-6505-49A1-A48E-1BB0DD69324D}" presName="img" presStyleLbl="fgImgPlace1" presStyleIdx="4" presStyleCnt="8"/>
      <dgm:spPr>
        <a:blipFill>
          <a:blip xmlns:r="http://schemas.openxmlformats.org/officeDocument/2006/relationships">
            <a:extLst>
              <a:ext uri="{96DAC541-7B7A-43D3-8B79-37D633B846F1}">
                <asvg:svgBlip xmlns:asvg="http://schemas.microsoft.com/office/drawing/2016/SVG/main" r:embed="rId5"/>
              </a:ext>
            </a:extLst>
          </a:blip>
          <a:srcRect/>
          <a:stretch>
            <a:fillRect t="-6000" b="-6000"/>
          </a:stretch>
        </a:blipFill>
      </dgm:spPr>
      <dgm:extLst>
        <a:ext uri="{E40237B7-FDA0-4F09-8148-C483321AD2D9}">
          <dgm14:cNvPr xmlns:dgm14="http://schemas.microsoft.com/office/drawing/2010/diagram" id="0" name="" descr="Ambulance outline"/>
        </a:ext>
      </dgm:extLst>
    </dgm:pt>
    <dgm:pt modelId="{4D8F5CC7-0B95-41EE-870F-BE4B187A6948}" type="pres">
      <dgm:prSet presAssocID="{CC365164-6505-49A1-A48E-1BB0DD69324D}" presName="text" presStyleLbl="node1" presStyleIdx="4" presStyleCnt="8">
        <dgm:presLayoutVars>
          <dgm:bulletEnabled val="1"/>
        </dgm:presLayoutVars>
      </dgm:prSet>
      <dgm:spPr/>
    </dgm:pt>
    <dgm:pt modelId="{645CE504-2979-4B37-BDF1-AF1C651BF387}" type="pres">
      <dgm:prSet presAssocID="{C29881D8-3CFE-4F9B-8508-358047755FF6}" presName="spacer" presStyleCnt="0"/>
      <dgm:spPr/>
    </dgm:pt>
    <dgm:pt modelId="{3F43FF24-F41C-4644-BDE9-3392ABB4D501}" type="pres">
      <dgm:prSet presAssocID="{D408E833-1502-4907-BE20-7528E5DDF31F}" presName="comp" presStyleCnt="0"/>
      <dgm:spPr/>
    </dgm:pt>
    <dgm:pt modelId="{1FA5D658-99A1-4813-B232-DB581C4C9B89}" type="pres">
      <dgm:prSet presAssocID="{D408E833-1502-4907-BE20-7528E5DDF31F}" presName="box" presStyleLbl="node1" presStyleIdx="5" presStyleCnt="8"/>
      <dgm:spPr/>
    </dgm:pt>
    <dgm:pt modelId="{A472CDA5-0DB2-4B37-A2F3-9BC96ECAF6E4}" type="pres">
      <dgm:prSet presAssocID="{D408E833-1502-4907-BE20-7528E5DDF31F}" presName="img" presStyleLbl="fgImgPlace1" presStyleIdx="5" presStyleCnt="8"/>
      <dgm:spPr>
        <a:blipFill>
          <a:blip xmlns:r="http://schemas.openxmlformats.org/officeDocument/2006/relationships">
            <a:extLst>
              <a:ext uri="{96DAC541-7B7A-43D3-8B79-37D633B846F1}">
                <asvg:svgBlip xmlns:asvg="http://schemas.microsoft.com/office/drawing/2016/SVG/main" r:embed="rId6"/>
              </a:ext>
            </a:extLst>
          </a:blip>
          <a:srcRect/>
          <a:stretch>
            <a:fillRect t="-6000" b="-6000"/>
          </a:stretch>
        </a:blipFill>
      </dgm:spPr>
      <dgm:extLst>
        <a:ext uri="{E40237B7-FDA0-4F09-8148-C483321AD2D9}">
          <dgm14:cNvPr xmlns:dgm14="http://schemas.microsoft.com/office/drawing/2010/diagram" id="0" name="" descr="Raw Materials outline"/>
        </a:ext>
      </dgm:extLst>
    </dgm:pt>
    <dgm:pt modelId="{BFDAD731-88C9-4A19-B444-04BD0C2CE585}" type="pres">
      <dgm:prSet presAssocID="{D408E833-1502-4907-BE20-7528E5DDF31F}" presName="text" presStyleLbl="node1" presStyleIdx="5" presStyleCnt="8">
        <dgm:presLayoutVars>
          <dgm:bulletEnabled val="1"/>
        </dgm:presLayoutVars>
      </dgm:prSet>
      <dgm:spPr/>
    </dgm:pt>
    <dgm:pt modelId="{F4857DDC-C285-4152-AB7E-D5BF278DA4D6}" type="pres">
      <dgm:prSet presAssocID="{6573B245-0583-4051-B109-7A63F8505644}" presName="spacer" presStyleCnt="0"/>
      <dgm:spPr/>
    </dgm:pt>
    <dgm:pt modelId="{FA557FF1-A519-4AEC-80C5-9B88520FC625}" type="pres">
      <dgm:prSet presAssocID="{55E6A274-A2F9-4B09-B514-96DF7EB678AA}" presName="comp" presStyleCnt="0"/>
      <dgm:spPr/>
    </dgm:pt>
    <dgm:pt modelId="{19B4DAF6-BE14-4932-A810-E28925461C13}" type="pres">
      <dgm:prSet presAssocID="{55E6A274-A2F9-4B09-B514-96DF7EB678AA}" presName="box" presStyleLbl="node1" presStyleIdx="6" presStyleCnt="8"/>
      <dgm:spPr/>
    </dgm:pt>
    <dgm:pt modelId="{5907818C-BE2D-491D-BC82-6B394C8A7A94}" type="pres">
      <dgm:prSet presAssocID="{55E6A274-A2F9-4B09-B514-96DF7EB678AA}" presName="img" presStyleLbl="fgImgPlace1" presStyleIdx="6" presStyleCnt="8"/>
      <dgm:spPr>
        <a:blipFill>
          <a:blip xmlns:r="http://schemas.openxmlformats.org/officeDocument/2006/relationships">
            <a:extLst>
              <a:ext uri="{96DAC541-7B7A-43D3-8B79-37D633B846F1}">
                <asvg:svgBlip xmlns:asvg="http://schemas.microsoft.com/office/drawing/2016/SVG/main" r:embed="rId7"/>
              </a:ext>
            </a:extLst>
          </a:blip>
          <a:srcRect/>
          <a:stretch>
            <a:fillRect t="-6000" b="-6000"/>
          </a:stretch>
        </a:blipFill>
      </dgm:spPr>
      <dgm:extLst>
        <a:ext uri="{E40237B7-FDA0-4F09-8148-C483321AD2D9}">
          <dgm14:cNvPr xmlns:dgm14="http://schemas.microsoft.com/office/drawing/2010/diagram" id="0" name="" descr="Train outline"/>
        </a:ext>
      </dgm:extLst>
    </dgm:pt>
    <dgm:pt modelId="{474500CD-45B5-408C-93C8-97CFB3B010AA}" type="pres">
      <dgm:prSet presAssocID="{55E6A274-A2F9-4B09-B514-96DF7EB678AA}" presName="text" presStyleLbl="node1" presStyleIdx="6" presStyleCnt="8">
        <dgm:presLayoutVars>
          <dgm:bulletEnabled val="1"/>
        </dgm:presLayoutVars>
      </dgm:prSet>
      <dgm:spPr/>
    </dgm:pt>
    <dgm:pt modelId="{1A6D7568-769C-4C6A-A6CD-3DB241813B0D}" type="pres">
      <dgm:prSet presAssocID="{50A08B15-954D-4CDB-8090-FB392FE2497F}" presName="spacer" presStyleCnt="0"/>
      <dgm:spPr/>
    </dgm:pt>
    <dgm:pt modelId="{01E74199-51A9-4D3D-B2DC-F709502CD9AF}" type="pres">
      <dgm:prSet presAssocID="{914CD75C-0CD9-4AC7-8F6D-F369F98F3F5C}" presName="comp" presStyleCnt="0"/>
      <dgm:spPr/>
    </dgm:pt>
    <dgm:pt modelId="{22F94789-FCC5-46E5-A4F0-F93655DDF62B}" type="pres">
      <dgm:prSet presAssocID="{914CD75C-0CD9-4AC7-8F6D-F369F98F3F5C}" presName="box" presStyleLbl="node1" presStyleIdx="7" presStyleCnt="8"/>
      <dgm:spPr/>
    </dgm:pt>
    <dgm:pt modelId="{0C80A907-987E-48F2-AB1A-4EEBD20B851A}" type="pres">
      <dgm:prSet presAssocID="{914CD75C-0CD9-4AC7-8F6D-F369F98F3F5C}" presName="img" presStyleLbl="fgImgPlace1" presStyleIdx="7" presStyleCnt="8"/>
      <dgm:spPr>
        <a:blipFill>
          <a:blip xmlns:r="http://schemas.openxmlformats.org/officeDocument/2006/relationships">
            <a:extLst>
              <a:ext uri="{96DAC541-7B7A-43D3-8B79-37D633B846F1}">
                <asvg:svgBlip xmlns:asvg="http://schemas.microsoft.com/office/drawing/2016/SVG/main" r:embed="rId8"/>
              </a:ext>
            </a:extLst>
          </a:blip>
          <a:srcRect/>
          <a:stretch>
            <a:fillRect t="-10000" b="-10000"/>
          </a:stretch>
        </a:blipFill>
      </dgm:spPr>
      <dgm:extLst>
        <a:ext uri="{E40237B7-FDA0-4F09-8148-C483321AD2D9}">
          <dgm14:cNvPr xmlns:dgm14="http://schemas.microsoft.com/office/drawing/2010/diagram" id="0" name="" descr="Home1 outline"/>
        </a:ext>
      </dgm:extLst>
    </dgm:pt>
    <dgm:pt modelId="{39162774-FDA0-499E-95F6-AFB656D83A93}" type="pres">
      <dgm:prSet presAssocID="{914CD75C-0CD9-4AC7-8F6D-F369F98F3F5C}" presName="text" presStyleLbl="node1" presStyleIdx="7" presStyleCnt="8">
        <dgm:presLayoutVars>
          <dgm:bulletEnabled val="1"/>
        </dgm:presLayoutVars>
      </dgm:prSet>
      <dgm:spPr/>
    </dgm:pt>
  </dgm:ptLst>
  <dgm:cxnLst>
    <dgm:cxn modelId="{4FEAC806-39A3-4544-801E-961BDC76350D}" type="presOf" srcId="{5BEAADD9-F8D1-47D6-A7F0-DF32F6BFBBF3}" destId="{1D72A70A-47EE-4E5F-8EE8-6935B8835227}" srcOrd="1" destOrd="0" presId="urn:microsoft.com/office/officeart/2005/8/layout/vList4"/>
    <dgm:cxn modelId="{3DF9E909-2062-461F-A230-F6FFC51ED6D8}" type="presOf" srcId="{CC365164-6505-49A1-A48E-1BB0DD69324D}" destId="{2883ED57-1B9E-479D-8A51-D3ABA57E17C7}" srcOrd="0" destOrd="0" presId="urn:microsoft.com/office/officeart/2005/8/layout/vList4"/>
    <dgm:cxn modelId="{2453763B-FB2C-4AED-BB45-5F9B54A32E2F}" type="presOf" srcId="{F40AE6A0-22D1-4DAA-9EAF-43B3B5AF37D1}" destId="{802368CF-FB6B-4468-8A71-5916414E4FB9}" srcOrd="0" destOrd="0" presId="urn:microsoft.com/office/officeart/2005/8/layout/vList4"/>
    <dgm:cxn modelId="{D1F7D23D-74B3-4F71-BAC1-214710F49B8D}" type="presOf" srcId="{98AE2282-EED6-46BF-9F58-1837AF23776C}" destId="{33F4E72A-D573-4B0F-B45E-B1731359137E}" srcOrd="0" destOrd="0" presId="urn:microsoft.com/office/officeart/2005/8/layout/vList4"/>
    <dgm:cxn modelId="{CB198240-6043-404F-976D-E8ABDE73C6BA}" srcId="{F40AE6A0-22D1-4DAA-9EAF-43B3B5AF37D1}" destId="{98AE2282-EED6-46BF-9F58-1837AF23776C}" srcOrd="1" destOrd="0" parTransId="{4BFAF6DC-9062-4B54-83DD-B2D713C38F53}" sibTransId="{DB846E6C-BAAB-42E3-A3D7-AFD5BC46BC26}"/>
    <dgm:cxn modelId="{2D68EC5F-16AA-4122-A6AE-BBBCE125ECFD}" type="presOf" srcId="{7EC63FA9-74DA-4322-8C2B-3C7F433AC0CF}" destId="{71D0CFEA-20A4-4314-A53A-470AC389B2D6}" srcOrd="0" destOrd="0" presId="urn:microsoft.com/office/officeart/2005/8/layout/vList4"/>
    <dgm:cxn modelId="{8376564A-2450-4960-803C-26AB98F97D68}" type="presOf" srcId="{33E2C0DF-2E93-45D4-820B-6DA4373E8E8F}" destId="{95E3E969-5EEC-4BAC-A1C9-3B35AB97DAE8}" srcOrd="1" destOrd="0" presId="urn:microsoft.com/office/officeart/2005/8/layout/vList4"/>
    <dgm:cxn modelId="{999FA04B-CFA1-4F8C-8180-1D7E84F6605F}" type="presOf" srcId="{D408E833-1502-4907-BE20-7528E5DDF31F}" destId="{1FA5D658-99A1-4813-B232-DB581C4C9B89}" srcOrd="0" destOrd="0" presId="urn:microsoft.com/office/officeart/2005/8/layout/vList4"/>
    <dgm:cxn modelId="{52973F50-07BA-469E-913A-EB46FE898D45}" type="presOf" srcId="{55E6A274-A2F9-4B09-B514-96DF7EB678AA}" destId="{474500CD-45B5-408C-93C8-97CFB3B010AA}" srcOrd="1" destOrd="0" presId="urn:microsoft.com/office/officeart/2005/8/layout/vList4"/>
    <dgm:cxn modelId="{1132EC50-E17C-4372-8E5E-74356D51FC3D}" srcId="{F40AE6A0-22D1-4DAA-9EAF-43B3B5AF37D1}" destId="{55E6A274-A2F9-4B09-B514-96DF7EB678AA}" srcOrd="6" destOrd="0" parTransId="{939AE804-6A98-46DC-8223-A956B051DE4D}" sibTransId="{50A08B15-954D-4CDB-8090-FB392FE2497F}"/>
    <dgm:cxn modelId="{7D7D4751-BACB-4023-998A-5E481AE00C48}" srcId="{F40AE6A0-22D1-4DAA-9EAF-43B3B5AF37D1}" destId="{5BEAADD9-F8D1-47D6-A7F0-DF32F6BFBBF3}" srcOrd="0" destOrd="0" parTransId="{F750E055-7E25-46C6-A24D-5192CA5C16EF}" sibTransId="{887D0E7D-B6FF-468B-8F2E-A7AD1BC7A6BB}"/>
    <dgm:cxn modelId="{7B6CF952-5011-4655-8F9C-1B9CF4F88F54}" srcId="{F40AE6A0-22D1-4DAA-9EAF-43B3B5AF37D1}" destId="{33E2C0DF-2E93-45D4-820B-6DA4373E8E8F}" srcOrd="3" destOrd="0" parTransId="{BD83D27F-53D9-4FED-9E4A-88ADA059CCD5}" sibTransId="{BFFDE355-9CC5-4446-B6DB-2B2A5145D39F}"/>
    <dgm:cxn modelId="{8872C87A-BD71-4049-A9DC-81E88F07CD32}" srcId="{F40AE6A0-22D1-4DAA-9EAF-43B3B5AF37D1}" destId="{7EC63FA9-74DA-4322-8C2B-3C7F433AC0CF}" srcOrd="2" destOrd="0" parTransId="{54B01B5D-D715-47C0-B0F6-BD83159AC05A}" sibTransId="{25DBEE32-2023-4207-AFDD-FB88452A37F1}"/>
    <dgm:cxn modelId="{36836E7B-1C8D-4F12-95D7-B7C3DECFE93F}" srcId="{F40AE6A0-22D1-4DAA-9EAF-43B3B5AF37D1}" destId="{D408E833-1502-4907-BE20-7528E5DDF31F}" srcOrd="5" destOrd="0" parTransId="{AD8823A1-48F9-45F9-B5DE-5D15B9D0D8D3}" sibTransId="{6573B245-0583-4051-B109-7A63F8505644}"/>
    <dgm:cxn modelId="{23713790-33DA-4EAB-A0F0-434FD372CC82}" type="presOf" srcId="{914CD75C-0CD9-4AC7-8F6D-F369F98F3F5C}" destId="{22F94789-FCC5-46E5-A4F0-F93655DDF62B}" srcOrd="0" destOrd="0" presId="urn:microsoft.com/office/officeart/2005/8/layout/vList4"/>
    <dgm:cxn modelId="{E936CF91-92C2-48C8-9B79-59DD75758AA9}" type="presOf" srcId="{55E6A274-A2F9-4B09-B514-96DF7EB678AA}" destId="{19B4DAF6-BE14-4932-A810-E28925461C13}" srcOrd="0" destOrd="0" presId="urn:microsoft.com/office/officeart/2005/8/layout/vList4"/>
    <dgm:cxn modelId="{8F0CFA99-A430-4EAB-9AB4-28DC0FA1F73A}" srcId="{F40AE6A0-22D1-4DAA-9EAF-43B3B5AF37D1}" destId="{914CD75C-0CD9-4AC7-8F6D-F369F98F3F5C}" srcOrd="7" destOrd="0" parTransId="{9F84EBA9-DBE1-47E2-B6C4-E70E05D30D6E}" sibTransId="{9EF49AB0-BF30-46F8-9FB7-E861D7D22F14}"/>
    <dgm:cxn modelId="{C5819EA2-B39F-4D68-8177-8BE690E3A36B}" srcId="{F40AE6A0-22D1-4DAA-9EAF-43B3B5AF37D1}" destId="{CC365164-6505-49A1-A48E-1BB0DD69324D}" srcOrd="4" destOrd="0" parTransId="{BAA9CF4B-4FA1-48F7-B915-B9E6128C4594}" sibTransId="{C29881D8-3CFE-4F9B-8508-358047755FF6}"/>
    <dgm:cxn modelId="{83018FAD-B23A-4730-A559-2F3BEAE3A0E4}" type="presOf" srcId="{D408E833-1502-4907-BE20-7528E5DDF31F}" destId="{BFDAD731-88C9-4A19-B444-04BD0C2CE585}" srcOrd="1" destOrd="0" presId="urn:microsoft.com/office/officeart/2005/8/layout/vList4"/>
    <dgm:cxn modelId="{9E3635B2-6C76-48A9-B813-719C61732933}" type="presOf" srcId="{33E2C0DF-2E93-45D4-820B-6DA4373E8E8F}" destId="{5F231145-979B-465F-9885-87EC8CC0575C}" srcOrd="0" destOrd="0" presId="urn:microsoft.com/office/officeart/2005/8/layout/vList4"/>
    <dgm:cxn modelId="{875EE3B2-1171-474C-91ED-28A0B4B8D78B}" type="presOf" srcId="{CC365164-6505-49A1-A48E-1BB0DD69324D}" destId="{4D8F5CC7-0B95-41EE-870F-BE4B187A6948}" srcOrd="1" destOrd="0" presId="urn:microsoft.com/office/officeart/2005/8/layout/vList4"/>
    <dgm:cxn modelId="{268D57BE-BF2A-414F-B1D8-D4B07814557F}" type="presOf" srcId="{5BEAADD9-F8D1-47D6-A7F0-DF32F6BFBBF3}" destId="{B5034E1B-A4A3-4015-829C-B7DF94EF6805}" srcOrd="0" destOrd="0" presId="urn:microsoft.com/office/officeart/2005/8/layout/vList4"/>
    <dgm:cxn modelId="{E07B5DDA-0DA4-4C92-879C-242439F86608}" type="presOf" srcId="{98AE2282-EED6-46BF-9F58-1837AF23776C}" destId="{D5FEE85D-6984-4575-A6B5-3F889519ED6F}" srcOrd="1" destOrd="0" presId="urn:microsoft.com/office/officeart/2005/8/layout/vList4"/>
    <dgm:cxn modelId="{A37759E6-9893-4310-9E29-DF2E25E53080}" type="presOf" srcId="{7EC63FA9-74DA-4322-8C2B-3C7F433AC0CF}" destId="{6722EA8E-FD84-4113-9794-6DDDD8E9A0D7}" srcOrd="1" destOrd="0" presId="urn:microsoft.com/office/officeart/2005/8/layout/vList4"/>
    <dgm:cxn modelId="{39082DFF-64C3-4B03-9E79-81452A086FD7}" type="presOf" srcId="{914CD75C-0CD9-4AC7-8F6D-F369F98F3F5C}" destId="{39162774-FDA0-499E-95F6-AFB656D83A93}" srcOrd="1" destOrd="0" presId="urn:microsoft.com/office/officeart/2005/8/layout/vList4"/>
    <dgm:cxn modelId="{27EB3A61-AC61-4633-8E77-1CF248392154}" type="presParOf" srcId="{802368CF-FB6B-4468-8A71-5916414E4FB9}" destId="{50E4377E-AAB8-4558-ADAD-A6CE746ECEFA}" srcOrd="0" destOrd="0" presId="urn:microsoft.com/office/officeart/2005/8/layout/vList4"/>
    <dgm:cxn modelId="{19EB647B-43AC-40CC-9F63-6F5FC85C775E}" type="presParOf" srcId="{50E4377E-AAB8-4558-ADAD-A6CE746ECEFA}" destId="{B5034E1B-A4A3-4015-829C-B7DF94EF6805}" srcOrd="0" destOrd="0" presId="urn:microsoft.com/office/officeart/2005/8/layout/vList4"/>
    <dgm:cxn modelId="{6DD98C67-7139-4A9B-AC95-08F1CBD142D3}" type="presParOf" srcId="{50E4377E-AAB8-4558-ADAD-A6CE746ECEFA}" destId="{DCCD2D8D-228F-4BA1-A173-949495CC9055}" srcOrd="1" destOrd="0" presId="urn:microsoft.com/office/officeart/2005/8/layout/vList4"/>
    <dgm:cxn modelId="{D95A7121-1373-4D39-A8C0-4BE5F75E09AD}" type="presParOf" srcId="{50E4377E-AAB8-4558-ADAD-A6CE746ECEFA}" destId="{1D72A70A-47EE-4E5F-8EE8-6935B8835227}" srcOrd="2" destOrd="0" presId="urn:microsoft.com/office/officeart/2005/8/layout/vList4"/>
    <dgm:cxn modelId="{755CB15F-384D-4D4B-B751-295F5E45F5FE}" type="presParOf" srcId="{802368CF-FB6B-4468-8A71-5916414E4FB9}" destId="{187D08E3-BC2A-4BBE-90B9-79B141D48E92}" srcOrd="1" destOrd="0" presId="urn:microsoft.com/office/officeart/2005/8/layout/vList4"/>
    <dgm:cxn modelId="{F19C7B7A-9201-4873-8D66-7221814CED4E}" type="presParOf" srcId="{802368CF-FB6B-4468-8A71-5916414E4FB9}" destId="{2952131B-1502-4BE5-ABD8-E646BA618CE8}" srcOrd="2" destOrd="0" presId="urn:microsoft.com/office/officeart/2005/8/layout/vList4"/>
    <dgm:cxn modelId="{034D1652-2384-45B3-998D-B3B53EBF4604}" type="presParOf" srcId="{2952131B-1502-4BE5-ABD8-E646BA618CE8}" destId="{33F4E72A-D573-4B0F-B45E-B1731359137E}" srcOrd="0" destOrd="0" presId="urn:microsoft.com/office/officeart/2005/8/layout/vList4"/>
    <dgm:cxn modelId="{4B83E16C-47C1-4BAC-8F61-91A7F3C03E40}" type="presParOf" srcId="{2952131B-1502-4BE5-ABD8-E646BA618CE8}" destId="{8E354375-7EA1-43EA-AFA4-6514B861A578}" srcOrd="1" destOrd="0" presId="urn:microsoft.com/office/officeart/2005/8/layout/vList4"/>
    <dgm:cxn modelId="{AE7DB104-2BEF-423D-A2E2-9318C7E3C12F}" type="presParOf" srcId="{2952131B-1502-4BE5-ABD8-E646BA618CE8}" destId="{D5FEE85D-6984-4575-A6B5-3F889519ED6F}" srcOrd="2" destOrd="0" presId="urn:microsoft.com/office/officeart/2005/8/layout/vList4"/>
    <dgm:cxn modelId="{6E3AECBD-B31E-44FA-9C95-B583A99EBB58}" type="presParOf" srcId="{802368CF-FB6B-4468-8A71-5916414E4FB9}" destId="{617642AC-C3A7-4A1C-A7EA-DCEDE13B7399}" srcOrd="3" destOrd="0" presId="urn:microsoft.com/office/officeart/2005/8/layout/vList4"/>
    <dgm:cxn modelId="{EF954B2C-C5A0-4C50-BE5C-230FBEF88496}" type="presParOf" srcId="{802368CF-FB6B-4468-8A71-5916414E4FB9}" destId="{E1599D81-1B56-4248-9A54-2B992407EC44}" srcOrd="4" destOrd="0" presId="urn:microsoft.com/office/officeart/2005/8/layout/vList4"/>
    <dgm:cxn modelId="{425C946F-2526-4D9B-84F1-942000CEBFA3}" type="presParOf" srcId="{E1599D81-1B56-4248-9A54-2B992407EC44}" destId="{71D0CFEA-20A4-4314-A53A-470AC389B2D6}" srcOrd="0" destOrd="0" presId="urn:microsoft.com/office/officeart/2005/8/layout/vList4"/>
    <dgm:cxn modelId="{1FDDAB09-9EBD-44D1-B4C8-C118404A15B7}" type="presParOf" srcId="{E1599D81-1B56-4248-9A54-2B992407EC44}" destId="{2E36E947-94D5-4D4A-9E8C-44C88117F4CA}" srcOrd="1" destOrd="0" presId="urn:microsoft.com/office/officeart/2005/8/layout/vList4"/>
    <dgm:cxn modelId="{77B9D54A-049D-4C1B-A0DA-C4408694CFA2}" type="presParOf" srcId="{E1599D81-1B56-4248-9A54-2B992407EC44}" destId="{6722EA8E-FD84-4113-9794-6DDDD8E9A0D7}" srcOrd="2" destOrd="0" presId="urn:microsoft.com/office/officeart/2005/8/layout/vList4"/>
    <dgm:cxn modelId="{7B1F0F13-5F22-498B-84CB-A6101789685D}" type="presParOf" srcId="{802368CF-FB6B-4468-8A71-5916414E4FB9}" destId="{330F3014-AC38-4085-9254-A0E75B585D15}" srcOrd="5" destOrd="0" presId="urn:microsoft.com/office/officeart/2005/8/layout/vList4"/>
    <dgm:cxn modelId="{C0F019C0-C917-4ED6-B3C2-5DDB1E79AFD5}" type="presParOf" srcId="{802368CF-FB6B-4468-8A71-5916414E4FB9}" destId="{E32D9B00-DA65-4B41-A96B-948C44221A30}" srcOrd="6" destOrd="0" presId="urn:microsoft.com/office/officeart/2005/8/layout/vList4"/>
    <dgm:cxn modelId="{DD497128-58A6-405F-9495-0BC20F537946}" type="presParOf" srcId="{E32D9B00-DA65-4B41-A96B-948C44221A30}" destId="{5F231145-979B-465F-9885-87EC8CC0575C}" srcOrd="0" destOrd="0" presId="urn:microsoft.com/office/officeart/2005/8/layout/vList4"/>
    <dgm:cxn modelId="{3E91DE0E-3995-4540-BAF7-46D1A75E9C5F}" type="presParOf" srcId="{E32D9B00-DA65-4B41-A96B-948C44221A30}" destId="{B21D3BEB-7B90-4788-AFA1-DDD4F2864687}" srcOrd="1" destOrd="0" presId="urn:microsoft.com/office/officeart/2005/8/layout/vList4"/>
    <dgm:cxn modelId="{05E71876-05AA-44EE-9141-D832C335FA7C}" type="presParOf" srcId="{E32D9B00-DA65-4B41-A96B-948C44221A30}" destId="{95E3E969-5EEC-4BAC-A1C9-3B35AB97DAE8}" srcOrd="2" destOrd="0" presId="urn:microsoft.com/office/officeart/2005/8/layout/vList4"/>
    <dgm:cxn modelId="{59C09A62-0F99-4D2A-9B5C-7BEBB7231090}" type="presParOf" srcId="{802368CF-FB6B-4468-8A71-5916414E4FB9}" destId="{94578D7D-9FA7-437F-A69F-594E3E481AF9}" srcOrd="7" destOrd="0" presId="urn:microsoft.com/office/officeart/2005/8/layout/vList4"/>
    <dgm:cxn modelId="{77160DF6-BA09-4C22-BC72-315AA553BC44}" type="presParOf" srcId="{802368CF-FB6B-4468-8A71-5916414E4FB9}" destId="{592C0222-C8EA-452A-9FB5-B9CFB52A281B}" srcOrd="8" destOrd="0" presId="urn:microsoft.com/office/officeart/2005/8/layout/vList4"/>
    <dgm:cxn modelId="{5A51AA3B-88F6-410C-8E71-73585373A0F8}" type="presParOf" srcId="{592C0222-C8EA-452A-9FB5-B9CFB52A281B}" destId="{2883ED57-1B9E-479D-8A51-D3ABA57E17C7}" srcOrd="0" destOrd="0" presId="urn:microsoft.com/office/officeart/2005/8/layout/vList4"/>
    <dgm:cxn modelId="{D1A72F51-E418-4F8F-B9D3-D39D36F2FA90}" type="presParOf" srcId="{592C0222-C8EA-452A-9FB5-B9CFB52A281B}" destId="{BE7A19D2-8743-4C92-BD55-7584901BBEA2}" srcOrd="1" destOrd="0" presId="urn:microsoft.com/office/officeart/2005/8/layout/vList4"/>
    <dgm:cxn modelId="{6D40F728-CBF1-4FFE-8C0C-BDB955DBBBDE}" type="presParOf" srcId="{592C0222-C8EA-452A-9FB5-B9CFB52A281B}" destId="{4D8F5CC7-0B95-41EE-870F-BE4B187A6948}" srcOrd="2" destOrd="0" presId="urn:microsoft.com/office/officeart/2005/8/layout/vList4"/>
    <dgm:cxn modelId="{E0A87139-F415-47E6-9559-8356AAB93392}" type="presParOf" srcId="{802368CF-FB6B-4468-8A71-5916414E4FB9}" destId="{645CE504-2979-4B37-BDF1-AF1C651BF387}" srcOrd="9" destOrd="0" presId="urn:microsoft.com/office/officeart/2005/8/layout/vList4"/>
    <dgm:cxn modelId="{0C27B592-17E9-4057-A7F2-D58AA4DB2A43}" type="presParOf" srcId="{802368CF-FB6B-4468-8A71-5916414E4FB9}" destId="{3F43FF24-F41C-4644-BDE9-3392ABB4D501}" srcOrd="10" destOrd="0" presId="urn:microsoft.com/office/officeart/2005/8/layout/vList4"/>
    <dgm:cxn modelId="{2E3DF1E0-8A18-4777-B278-E0E6F18161C4}" type="presParOf" srcId="{3F43FF24-F41C-4644-BDE9-3392ABB4D501}" destId="{1FA5D658-99A1-4813-B232-DB581C4C9B89}" srcOrd="0" destOrd="0" presId="urn:microsoft.com/office/officeart/2005/8/layout/vList4"/>
    <dgm:cxn modelId="{BA206007-6D85-476C-8DF0-D83660080CF1}" type="presParOf" srcId="{3F43FF24-F41C-4644-BDE9-3392ABB4D501}" destId="{A472CDA5-0DB2-4B37-A2F3-9BC96ECAF6E4}" srcOrd="1" destOrd="0" presId="urn:microsoft.com/office/officeart/2005/8/layout/vList4"/>
    <dgm:cxn modelId="{C947D386-F7E2-425A-8B80-47E3E76FC604}" type="presParOf" srcId="{3F43FF24-F41C-4644-BDE9-3392ABB4D501}" destId="{BFDAD731-88C9-4A19-B444-04BD0C2CE585}" srcOrd="2" destOrd="0" presId="urn:microsoft.com/office/officeart/2005/8/layout/vList4"/>
    <dgm:cxn modelId="{59E84C22-5379-4E86-9D3F-E6B2BCCD46FF}" type="presParOf" srcId="{802368CF-FB6B-4468-8A71-5916414E4FB9}" destId="{F4857DDC-C285-4152-AB7E-D5BF278DA4D6}" srcOrd="11" destOrd="0" presId="urn:microsoft.com/office/officeart/2005/8/layout/vList4"/>
    <dgm:cxn modelId="{898676F0-82B8-4E22-8E04-A10FAC1B20B2}" type="presParOf" srcId="{802368CF-FB6B-4468-8A71-5916414E4FB9}" destId="{FA557FF1-A519-4AEC-80C5-9B88520FC625}" srcOrd="12" destOrd="0" presId="urn:microsoft.com/office/officeart/2005/8/layout/vList4"/>
    <dgm:cxn modelId="{6702CDB3-A643-43FD-A483-DD20E7A0D243}" type="presParOf" srcId="{FA557FF1-A519-4AEC-80C5-9B88520FC625}" destId="{19B4DAF6-BE14-4932-A810-E28925461C13}" srcOrd="0" destOrd="0" presId="urn:microsoft.com/office/officeart/2005/8/layout/vList4"/>
    <dgm:cxn modelId="{1D0598A2-6365-490D-868F-9914D4736400}" type="presParOf" srcId="{FA557FF1-A519-4AEC-80C5-9B88520FC625}" destId="{5907818C-BE2D-491D-BC82-6B394C8A7A94}" srcOrd="1" destOrd="0" presId="urn:microsoft.com/office/officeart/2005/8/layout/vList4"/>
    <dgm:cxn modelId="{3BAF51B0-86BC-476C-8C7E-139C9FA81B6E}" type="presParOf" srcId="{FA557FF1-A519-4AEC-80C5-9B88520FC625}" destId="{474500CD-45B5-408C-93C8-97CFB3B010AA}" srcOrd="2" destOrd="0" presId="urn:microsoft.com/office/officeart/2005/8/layout/vList4"/>
    <dgm:cxn modelId="{C36FB034-7088-49AB-995B-F80842C13989}" type="presParOf" srcId="{802368CF-FB6B-4468-8A71-5916414E4FB9}" destId="{1A6D7568-769C-4C6A-A6CD-3DB241813B0D}" srcOrd="13" destOrd="0" presId="urn:microsoft.com/office/officeart/2005/8/layout/vList4"/>
    <dgm:cxn modelId="{7D90ECC8-B6AE-45D1-B066-349657E201BE}" type="presParOf" srcId="{802368CF-FB6B-4468-8A71-5916414E4FB9}" destId="{01E74199-51A9-4D3D-B2DC-F709502CD9AF}" srcOrd="14" destOrd="0" presId="urn:microsoft.com/office/officeart/2005/8/layout/vList4"/>
    <dgm:cxn modelId="{18E93225-EF94-4C3A-BE92-8FBA42606989}" type="presParOf" srcId="{01E74199-51A9-4D3D-B2DC-F709502CD9AF}" destId="{22F94789-FCC5-46E5-A4F0-F93655DDF62B}" srcOrd="0" destOrd="0" presId="urn:microsoft.com/office/officeart/2005/8/layout/vList4"/>
    <dgm:cxn modelId="{A08604A5-30DD-45CE-9745-4200B6444723}" type="presParOf" srcId="{01E74199-51A9-4D3D-B2DC-F709502CD9AF}" destId="{0C80A907-987E-48F2-AB1A-4EEBD20B851A}" srcOrd="1" destOrd="0" presId="urn:microsoft.com/office/officeart/2005/8/layout/vList4"/>
    <dgm:cxn modelId="{A896B2B2-A742-44B0-8850-5087305724B1}" type="presParOf" srcId="{01E74199-51A9-4D3D-B2DC-F709502CD9AF}" destId="{39162774-FDA0-499E-95F6-AFB656D83A93}" srcOrd="2"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40AE6A0-22D1-4DAA-9EAF-43B3B5AF37D1}" type="doc">
      <dgm:prSet loTypeId="urn:microsoft.com/office/officeart/2005/8/layout/vList4" loCatId="list" qsTypeId="urn:microsoft.com/office/officeart/2005/8/quickstyle/simple1" qsCatId="simple" csTypeId="urn:microsoft.com/office/officeart/2005/8/colors/accent0_1" csCatId="mainScheme" phldr="1"/>
      <dgm:spPr/>
      <dgm:t>
        <a:bodyPr/>
        <a:lstStyle/>
        <a:p>
          <a:endParaRPr lang="en-AU"/>
        </a:p>
      </dgm:t>
    </dgm:pt>
    <dgm:pt modelId="{5BEAADD9-F8D1-47D6-A7F0-DF32F6BFBBF3}">
      <dgm:prSet/>
      <dgm:spPr/>
      <dgm:t>
        <a:bodyPr/>
        <a:lstStyle/>
        <a:p>
          <a:r>
            <a:rPr lang="mi-NZ" dirty="0"/>
            <a:t>Local roads, footpaths, cycleways</a:t>
          </a:r>
          <a:endParaRPr lang="en-AU" dirty="0"/>
        </a:p>
      </dgm:t>
    </dgm:pt>
    <dgm:pt modelId="{F750E055-7E25-46C6-A24D-5192CA5C16EF}" type="parTrans" cxnId="{7D7D4751-BACB-4023-998A-5E481AE00C48}">
      <dgm:prSet/>
      <dgm:spPr/>
      <dgm:t>
        <a:bodyPr/>
        <a:lstStyle/>
        <a:p>
          <a:endParaRPr lang="en-AU"/>
        </a:p>
      </dgm:t>
    </dgm:pt>
    <dgm:pt modelId="{887D0E7D-B6FF-468B-8F2E-A7AD1BC7A6BB}" type="sibTrans" cxnId="{7D7D4751-BACB-4023-998A-5E481AE00C48}">
      <dgm:prSet/>
      <dgm:spPr/>
      <dgm:t>
        <a:bodyPr/>
        <a:lstStyle/>
        <a:p>
          <a:endParaRPr lang="en-AU"/>
        </a:p>
      </dgm:t>
    </dgm:pt>
    <dgm:pt modelId="{FC4BE2BF-92DB-4260-82D5-E994243C169C}">
      <dgm:prSet/>
      <dgm:spPr/>
      <dgm:t>
        <a:bodyPr/>
        <a:lstStyle/>
        <a:p>
          <a:r>
            <a:rPr lang="mi-NZ" dirty="0"/>
            <a:t>Rubbish collection and recycling</a:t>
          </a:r>
          <a:endParaRPr lang="en-AU" dirty="0"/>
        </a:p>
      </dgm:t>
    </dgm:pt>
    <dgm:pt modelId="{C1C70A16-CA1C-4FD9-9D47-7B8880D147B1}" type="parTrans" cxnId="{9EC5937B-1E7B-4A28-B87B-803916F3C45E}">
      <dgm:prSet/>
      <dgm:spPr/>
      <dgm:t>
        <a:bodyPr/>
        <a:lstStyle/>
        <a:p>
          <a:endParaRPr lang="en-AU"/>
        </a:p>
      </dgm:t>
    </dgm:pt>
    <dgm:pt modelId="{FCE5D52B-F539-488D-B409-EF73CAE5A971}" type="sibTrans" cxnId="{9EC5937B-1E7B-4A28-B87B-803916F3C45E}">
      <dgm:prSet/>
      <dgm:spPr/>
      <dgm:t>
        <a:bodyPr/>
        <a:lstStyle/>
        <a:p>
          <a:endParaRPr lang="en-AU"/>
        </a:p>
      </dgm:t>
    </dgm:pt>
    <dgm:pt modelId="{55F80DF0-9356-4E67-9D49-053395FE0380}">
      <dgm:prSet/>
      <dgm:spPr/>
      <dgm:t>
        <a:bodyPr/>
        <a:lstStyle/>
        <a:p>
          <a:r>
            <a:rPr lang="mi-NZ" dirty="0"/>
            <a:t>Parks, sports fields and swimming pools</a:t>
          </a:r>
          <a:endParaRPr lang="en-AU" dirty="0"/>
        </a:p>
      </dgm:t>
    </dgm:pt>
    <dgm:pt modelId="{EF1BE5D5-3092-4BCD-A80E-86D7D8BD4090}" type="parTrans" cxnId="{1D4C7FE5-94A2-4070-801F-610C9B0983DC}">
      <dgm:prSet/>
      <dgm:spPr/>
      <dgm:t>
        <a:bodyPr/>
        <a:lstStyle/>
        <a:p>
          <a:endParaRPr lang="en-AU"/>
        </a:p>
      </dgm:t>
    </dgm:pt>
    <dgm:pt modelId="{599DA876-31E5-4D7F-9BF6-8235766E5F1D}" type="sibTrans" cxnId="{1D4C7FE5-94A2-4070-801F-610C9B0983DC}">
      <dgm:prSet/>
      <dgm:spPr/>
      <dgm:t>
        <a:bodyPr/>
        <a:lstStyle/>
        <a:p>
          <a:endParaRPr lang="en-AU"/>
        </a:p>
      </dgm:t>
    </dgm:pt>
    <dgm:pt modelId="{C60FF9A2-7F59-4385-A468-C2948EB2F1C5}">
      <dgm:prSet/>
      <dgm:spPr/>
      <dgm:t>
        <a:bodyPr/>
        <a:lstStyle/>
        <a:p>
          <a:r>
            <a:rPr lang="mi-NZ" dirty="0"/>
            <a:t>Libraries, art galleries and museums</a:t>
          </a:r>
          <a:endParaRPr lang="en-AU" dirty="0"/>
        </a:p>
      </dgm:t>
    </dgm:pt>
    <dgm:pt modelId="{0909706D-E7B2-4A7E-B323-9BE8BE1B313D}" type="parTrans" cxnId="{36604321-C118-49C1-8528-6CD00EFD8FDA}">
      <dgm:prSet/>
      <dgm:spPr/>
      <dgm:t>
        <a:bodyPr/>
        <a:lstStyle/>
        <a:p>
          <a:endParaRPr lang="en-AU"/>
        </a:p>
      </dgm:t>
    </dgm:pt>
    <dgm:pt modelId="{C7173B67-0C22-494D-8E49-EB33BA7F75A9}" type="sibTrans" cxnId="{36604321-C118-49C1-8528-6CD00EFD8FDA}">
      <dgm:prSet/>
      <dgm:spPr/>
      <dgm:t>
        <a:bodyPr/>
        <a:lstStyle/>
        <a:p>
          <a:endParaRPr lang="en-AU"/>
        </a:p>
      </dgm:t>
    </dgm:pt>
    <dgm:pt modelId="{ACFD53F5-DDB0-4F25-8A74-BDDA0C87AD12}">
      <dgm:prSet/>
      <dgm:spPr/>
      <dgm:t>
        <a:bodyPr/>
        <a:lstStyle/>
        <a:p>
          <a:r>
            <a:rPr lang="mi-NZ" dirty="0"/>
            <a:t>Town planning</a:t>
          </a:r>
          <a:endParaRPr lang="en-AU" dirty="0"/>
        </a:p>
      </dgm:t>
    </dgm:pt>
    <dgm:pt modelId="{006010AC-D687-4505-8EA1-E05E8378D6AE}" type="parTrans" cxnId="{BF5226EA-DB3F-448B-854C-0DA30EAAFEB4}">
      <dgm:prSet/>
      <dgm:spPr/>
      <dgm:t>
        <a:bodyPr/>
        <a:lstStyle/>
        <a:p>
          <a:endParaRPr lang="en-AU"/>
        </a:p>
      </dgm:t>
    </dgm:pt>
    <dgm:pt modelId="{E480E847-0A2F-4C4F-B9C2-824CA68269B4}" type="sibTrans" cxnId="{BF5226EA-DB3F-448B-854C-0DA30EAAFEB4}">
      <dgm:prSet/>
      <dgm:spPr/>
      <dgm:t>
        <a:bodyPr/>
        <a:lstStyle/>
        <a:p>
          <a:endParaRPr lang="en-AU"/>
        </a:p>
      </dgm:t>
    </dgm:pt>
    <dgm:pt modelId="{1A9CCEFB-A174-4A5D-B63C-30644F03DFC3}">
      <dgm:prSet/>
      <dgm:spPr/>
      <dgm:t>
        <a:bodyPr/>
        <a:lstStyle/>
        <a:p>
          <a:r>
            <a:rPr lang="mi-NZ" dirty="0"/>
            <a:t>Building approvals and inspections</a:t>
          </a:r>
          <a:endParaRPr lang="en-AU" dirty="0"/>
        </a:p>
      </dgm:t>
    </dgm:pt>
    <dgm:pt modelId="{6A3264E7-8820-4227-8D31-3B1D011BA4AB}" type="parTrans" cxnId="{43EA879C-A769-49E5-A00A-A5AC56D933DF}">
      <dgm:prSet/>
      <dgm:spPr/>
      <dgm:t>
        <a:bodyPr/>
        <a:lstStyle/>
        <a:p>
          <a:endParaRPr lang="en-AU"/>
        </a:p>
      </dgm:t>
    </dgm:pt>
    <dgm:pt modelId="{EDEF5CA4-539D-439B-9BC6-1A4543D7CFB0}" type="sibTrans" cxnId="{43EA879C-A769-49E5-A00A-A5AC56D933DF}">
      <dgm:prSet/>
      <dgm:spPr/>
      <dgm:t>
        <a:bodyPr/>
        <a:lstStyle/>
        <a:p>
          <a:endParaRPr lang="en-AU"/>
        </a:p>
      </dgm:t>
    </dgm:pt>
    <dgm:pt modelId="{D44C0FE6-5B59-4324-989A-60CF89E6AC19}">
      <dgm:prSet/>
      <dgm:spPr/>
      <dgm:t>
        <a:bodyPr/>
        <a:lstStyle/>
        <a:p>
          <a:r>
            <a:rPr lang="mi-NZ" dirty="0"/>
            <a:t>Pet control</a:t>
          </a:r>
          <a:endParaRPr lang="en-AU" dirty="0"/>
        </a:p>
      </dgm:t>
    </dgm:pt>
    <dgm:pt modelId="{6A5487BE-AC0B-47AB-B0A6-9A81623569BE}" type="parTrans" cxnId="{4785ACC4-82D8-41A0-BD3D-6A4F3EE4E976}">
      <dgm:prSet/>
      <dgm:spPr/>
      <dgm:t>
        <a:bodyPr/>
        <a:lstStyle/>
        <a:p>
          <a:endParaRPr lang="en-AU"/>
        </a:p>
      </dgm:t>
    </dgm:pt>
    <dgm:pt modelId="{25C10136-7385-4C56-BC6A-75C3C1A7A7DD}" type="sibTrans" cxnId="{4785ACC4-82D8-41A0-BD3D-6A4F3EE4E976}">
      <dgm:prSet/>
      <dgm:spPr/>
      <dgm:t>
        <a:bodyPr/>
        <a:lstStyle/>
        <a:p>
          <a:endParaRPr lang="en-AU"/>
        </a:p>
      </dgm:t>
    </dgm:pt>
    <dgm:pt modelId="{5863A5C1-6F2D-4272-867D-80D767B7C3C7}">
      <dgm:prSet/>
      <dgm:spPr/>
      <dgm:t>
        <a:bodyPr/>
        <a:lstStyle/>
        <a:p>
          <a:r>
            <a:rPr lang="mi-NZ" dirty="0"/>
            <a:t>Disaster management</a:t>
          </a:r>
          <a:endParaRPr lang="en-AU" dirty="0"/>
        </a:p>
      </dgm:t>
    </dgm:pt>
    <dgm:pt modelId="{1356FA65-0329-4224-9FCF-15FE8F5F49D1}" type="parTrans" cxnId="{D67E5B94-C3AE-47C3-A278-81E938A5F839}">
      <dgm:prSet/>
      <dgm:spPr/>
      <dgm:t>
        <a:bodyPr/>
        <a:lstStyle/>
        <a:p>
          <a:endParaRPr lang="en-AU"/>
        </a:p>
      </dgm:t>
    </dgm:pt>
    <dgm:pt modelId="{36A86340-FF32-467F-A7F5-E56C84317557}" type="sibTrans" cxnId="{D67E5B94-C3AE-47C3-A278-81E938A5F839}">
      <dgm:prSet/>
      <dgm:spPr/>
      <dgm:t>
        <a:bodyPr/>
        <a:lstStyle/>
        <a:p>
          <a:endParaRPr lang="en-AU"/>
        </a:p>
      </dgm:t>
    </dgm:pt>
    <dgm:pt modelId="{802368CF-FB6B-4468-8A71-5916414E4FB9}" type="pres">
      <dgm:prSet presAssocID="{F40AE6A0-22D1-4DAA-9EAF-43B3B5AF37D1}" presName="linear" presStyleCnt="0">
        <dgm:presLayoutVars>
          <dgm:dir/>
          <dgm:resizeHandles val="exact"/>
        </dgm:presLayoutVars>
      </dgm:prSet>
      <dgm:spPr/>
    </dgm:pt>
    <dgm:pt modelId="{50E4377E-AAB8-4558-ADAD-A6CE746ECEFA}" type="pres">
      <dgm:prSet presAssocID="{5BEAADD9-F8D1-47D6-A7F0-DF32F6BFBBF3}" presName="comp" presStyleCnt="0"/>
      <dgm:spPr/>
    </dgm:pt>
    <dgm:pt modelId="{B5034E1B-A4A3-4015-829C-B7DF94EF6805}" type="pres">
      <dgm:prSet presAssocID="{5BEAADD9-F8D1-47D6-A7F0-DF32F6BFBBF3}" presName="box" presStyleLbl="node1" presStyleIdx="0" presStyleCnt="8"/>
      <dgm:spPr/>
    </dgm:pt>
    <dgm:pt modelId="{DCCD2D8D-228F-4BA1-A173-949495CC9055}" type="pres">
      <dgm:prSet presAssocID="{5BEAADD9-F8D1-47D6-A7F0-DF32F6BFBBF3}" presName="img" presStyleLbl="fgImgPlace1" presStyleIdx="0" presStyleCnt="8"/>
      <dgm:spPr>
        <a:blipFill>
          <a:blip xmlns:r="http://schemas.openxmlformats.org/officeDocument/2006/relationships">
            <a:extLst>
              <a:ext uri="{96DAC541-7B7A-43D3-8B79-37D633B846F1}">
                <asvg:svgBlip xmlns:asvg="http://schemas.microsoft.com/office/drawing/2016/SVG/main" r:embed="rId1"/>
              </a:ext>
            </a:extLst>
          </a:blip>
          <a:srcRect/>
          <a:stretch>
            <a:fillRect t="-6000" b="-6000"/>
          </a:stretch>
        </a:blipFill>
      </dgm:spPr>
      <dgm:extLst>
        <a:ext uri="{E40237B7-FDA0-4F09-8148-C483321AD2D9}">
          <dgm14:cNvPr xmlns:dgm14="http://schemas.microsoft.com/office/drawing/2010/diagram" id="0" name="" descr="Fork In Road outline"/>
        </a:ext>
      </dgm:extLst>
    </dgm:pt>
    <dgm:pt modelId="{1D72A70A-47EE-4E5F-8EE8-6935B8835227}" type="pres">
      <dgm:prSet presAssocID="{5BEAADD9-F8D1-47D6-A7F0-DF32F6BFBBF3}" presName="text" presStyleLbl="node1" presStyleIdx="0" presStyleCnt="8">
        <dgm:presLayoutVars>
          <dgm:bulletEnabled val="1"/>
        </dgm:presLayoutVars>
      </dgm:prSet>
      <dgm:spPr/>
    </dgm:pt>
    <dgm:pt modelId="{AF738FD7-8E19-4155-973B-C334FF8B2CFE}" type="pres">
      <dgm:prSet presAssocID="{887D0E7D-B6FF-468B-8F2E-A7AD1BC7A6BB}" presName="spacer" presStyleCnt="0"/>
      <dgm:spPr/>
    </dgm:pt>
    <dgm:pt modelId="{6D642773-D4E1-4AAE-96C0-DB3C09F71364}" type="pres">
      <dgm:prSet presAssocID="{FC4BE2BF-92DB-4260-82D5-E994243C169C}" presName="comp" presStyleCnt="0"/>
      <dgm:spPr/>
    </dgm:pt>
    <dgm:pt modelId="{80B8BE35-26DD-4D4A-B0E5-75A19CDA3592}" type="pres">
      <dgm:prSet presAssocID="{FC4BE2BF-92DB-4260-82D5-E994243C169C}" presName="box" presStyleLbl="node1" presStyleIdx="1" presStyleCnt="8"/>
      <dgm:spPr/>
    </dgm:pt>
    <dgm:pt modelId="{018458A0-B091-4E21-8CEA-96484D97977C}" type="pres">
      <dgm:prSet presAssocID="{FC4BE2BF-92DB-4260-82D5-E994243C169C}" presName="img" presStyleLbl="fgImgPlace1" presStyleIdx="1" presStyleCnt="8"/>
      <dgm:spPr>
        <a:blipFill>
          <a:blip xmlns:r="http://schemas.openxmlformats.org/officeDocument/2006/relationships">
            <a:extLst>
              <a:ext uri="{96DAC541-7B7A-43D3-8B79-37D633B846F1}">
                <asvg:svgBlip xmlns:asvg="http://schemas.microsoft.com/office/drawing/2016/SVG/main" r:embed="rId2"/>
              </a:ext>
            </a:extLst>
          </a:blip>
          <a:srcRect/>
          <a:stretch>
            <a:fillRect t="-6000" b="-6000"/>
          </a:stretch>
        </a:blipFill>
      </dgm:spPr>
      <dgm:extLst>
        <a:ext uri="{E40237B7-FDA0-4F09-8148-C483321AD2D9}">
          <dgm14:cNvPr xmlns:dgm14="http://schemas.microsoft.com/office/drawing/2010/diagram" id="0" name="" descr="No Littering outline"/>
        </a:ext>
      </dgm:extLst>
    </dgm:pt>
    <dgm:pt modelId="{578E09A4-E7C6-4B5A-ADF3-7B28082172F8}" type="pres">
      <dgm:prSet presAssocID="{FC4BE2BF-92DB-4260-82D5-E994243C169C}" presName="text" presStyleLbl="node1" presStyleIdx="1" presStyleCnt="8">
        <dgm:presLayoutVars>
          <dgm:bulletEnabled val="1"/>
        </dgm:presLayoutVars>
      </dgm:prSet>
      <dgm:spPr/>
    </dgm:pt>
    <dgm:pt modelId="{20737A4B-1C62-4D9E-AB80-D191A73CA85D}" type="pres">
      <dgm:prSet presAssocID="{FCE5D52B-F539-488D-B409-EF73CAE5A971}" presName="spacer" presStyleCnt="0"/>
      <dgm:spPr/>
    </dgm:pt>
    <dgm:pt modelId="{AA1B264F-69DC-48F8-863A-4B3A5D2C72E6}" type="pres">
      <dgm:prSet presAssocID="{55F80DF0-9356-4E67-9D49-053395FE0380}" presName="comp" presStyleCnt="0"/>
      <dgm:spPr/>
    </dgm:pt>
    <dgm:pt modelId="{A3EFF19D-E397-4160-A49C-9429F893C27A}" type="pres">
      <dgm:prSet presAssocID="{55F80DF0-9356-4E67-9D49-053395FE0380}" presName="box" presStyleLbl="node1" presStyleIdx="2" presStyleCnt="8"/>
      <dgm:spPr/>
    </dgm:pt>
    <dgm:pt modelId="{A7E8A5A9-4B4C-4919-AC82-3DE80A768854}" type="pres">
      <dgm:prSet presAssocID="{55F80DF0-9356-4E67-9D49-053395FE0380}" presName="img" presStyleLbl="fgImgPlace1" presStyleIdx="2" presStyleCnt="8"/>
      <dgm:spPr>
        <a:blipFill>
          <a:blip xmlns:r="http://schemas.openxmlformats.org/officeDocument/2006/relationships">
            <a:extLst>
              <a:ext uri="{96DAC541-7B7A-43D3-8B79-37D633B846F1}">
                <asvg:svgBlip xmlns:asvg="http://schemas.microsoft.com/office/drawing/2016/SVG/main" r:embed="rId3"/>
              </a:ext>
            </a:extLst>
          </a:blip>
          <a:srcRect/>
          <a:stretch>
            <a:fillRect t="-6000" b="-6000"/>
          </a:stretch>
        </a:blipFill>
      </dgm:spPr>
      <dgm:extLst>
        <a:ext uri="{E40237B7-FDA0-4F09-8148-C483321AD2D9}">
          <dgm14:cNvPr xmlns:dgm14="http://schemas.microsoft.com/office/drawing/2010/diagram" id="0" name="" descr="Park scene outline"/>
        </a:ext>
      </dgm:extLst>
    </dgm:pt>
    <dgm:pt modelId="{F8E858E6-64D5-4D83-8C4B-7B1D3666DC18}" type="pres">
      <dgm:prSet presAssocID="{55F80DF0-9356-4E67-9D49-053395FE0380}" presName="text" presStyleLbl="node1" presStyleIdx="2" presStyleCnt="8">
        <dgm:presLayoutVars>
          <dgm:bulletEnabled val="1"/>
        </dgm:presLayoutVars>
      </dgm:prSet>
      <dgm:spPr/>
    </dgm:pt>
    <dgm:pt modelId="{8AB4658C-F401-43C2-AD7F-27A06E6F3205}" type="pres">
      <dgm:prSet presAssocID="{599DA876-31E5-4D7F-9BF6-8235766E5F1D}" presName="spacer" presStyleCnt="0"/>
      <dgm:spPr/>
    </dgm:pt>
    <dgm:pt modelId="{7EBC02C2-9062-4965-ACFB-B1B7A6C46E17}" type="pres">
      <dgm:prSet presAssocID="{C60FF9A2-7F59-4385-A468-C2948EB2F1C5}" presName="comp" presStyleCnt="0"/>
      <dgm:spPr/>
    </dgm:pt>
    <dgm:pt modelId="{E028EC40-69E6-4A01-B588-44BDD53B9EE1}" type="pres">
      <dgm:prSet presAssocID="{C60FF9A2-7F59-4385-A468-C2948EB2F1C5}" presName="box" presStyleLbl="node1" presStyleIdx="3" presStyleCnt="8"/>
      <dgm:spPr/>
    </dgm:pt>
    <dgm:pt modelId="{BAF0B2F5-29FB-442F-9B75-52886E9C431C}" type="pres">
      <dgm:prSet presAssocID="{C60FF9A2-7F59-4385-A468-C2948EB2F1C5}" presName="img" presStyleLbl="fgImgPlace1" presStyleIdx="3" presStyleCnt="8"/>
      <dgm:spPr>
        <a:blipFill>
          <a:blip xmlns:r="http://schemas.openxmlformats.org/officeDocument/2006/relationships">
            <a:extLst>
              <a:ext uri="{96DAC541-7B7A-43D3-8B79-37D633B846F1}">
                <asvg:svgBlip xmlns:asvg="http://schemas.microsoft.com/office/drawing/2016/SVG/main" r:embed="rId4"/>
              </a:ext>
            </a:extLst>
          </a:blip>
          <a:srcRect/>
          <a:stretch>
            <a:fillRect t="-6000" b="-6000"/>
          </a:stretch>
        </a:blipFill>
      </dgm:spPr>
      <dgm:extLst>
        <a:ext uri="{E40237B7-FDA0-4F09-8148-C483321AD2D9}">
          <dgm14:cNvPr xmlns:dgm14="http://schemas.microsoft.com/office/drawing/2010/diagram" id="0" name="" descr="Books on shelf outline"/>
        </a:ext>
      </dgm:extLst>
    </dgm:pt>
    <dgm:pt modelId="{ECF5DBA7-13C1-4D5B-919D-4A1C9925E883}" type="pres">
      <dgm:prSet presAssocID="{C60FF9A2-7F59-4385-A468-C2948EB2F1C5}" presName="text" presStyleLbl="node1" presStyleIdx="3" presStyleCnt="8">
        <dgm:presLayoutVars>
          <dgm:bulletEnabled val="1"/>
        </dgm:presLayoutVars>
      </dgm:prSet>
      <dgm:spPr/>
    </dgm:pt>
    <dgm:pt modelId="{047A3330-9E5A-4B62-A06C-129FBBCFC0F5}" type="pres">
      <dgm:prSet presAssocID="{C7173B67-0C22-494D-8E49-EB33BA7F75A9}" presName="spacer" presStyleCnt="0"/>
      <dgm:spPr/>
    </dgm:pt>
    <dgm:pt modelId="{5862D343-0E65-4DAC-BFB2-D5E4B0D6981D}" type="pres">
      <dgm:prSet presAssocID="{ACFD53F5-DDB0-4F25-8A74-BDDA0C87AD12}" presName="comp" presStyleCnt="0"/>
      <dgm:spPr/>
    </dgm:pt>
    <dgm:pt modelId="{53ECF173-BCA6-4615-8BDF-2F1DE47C625A}" type="pres">
      <dgm:prSet presAssocID="{ACFD53F5-DDB0-4F25-8A74-BDDA0C87AD12}" presName="box" presStyleLbl="node1" presStyleIdx="4" presStyleCnt="8"/>
      <dgm:spPr/>
    </dgm:pt>
    <dgm:pt modelId="{8A93070D-B8E4-406B-B6C0-B76777EA4A55}" type="pres">
      <dgm:prSet presAssocID="{ACFD53F5-DDB0-4F25-8A74-BDDA0C87AD12}" presName="img" presStyleLbl="fgImgPlace1" presStyleIdx="4" presStyleCnt="8"/>
      <dgm:spPr>
        <a:blipFill>
          <a:blip xmlns:r="http://schemas.openxmlformats.org/officeDocument/2006/relationships">
            <a:extLst>
              <a:ext uri="{96DAC541-7B7A-43D3-8B79-37D633B846F1}">
                <asvg:svgBlip xmlns:asvg="http://schemas.microsoft.com/office/drawing/2016/SVG/main" r:embed="rId5"/>
              </a:ext>
            </a:extLst>
          </a:blip>
          <a:srcRect/>
          <a:stretch>
            <a:fillRect t="-6000" b="-6000"/>
          </a:stretch>
        </a:blipFill>
      </dgm:spPr>
      <dgm:extLst>
        <a:ext uri="{E40237B7-FDA0-4F09-8148-C483321AD2D9}">
          <dgm14:cNvPr xmlns:dgm14="http://schemas.microsoft.com/office/drawing/2010/diagram" id="0" name="" descr="Blueprint outline"/>
        </a:ext>
      </dgm:extLst>
    </dgm:pt>
    <dgm:pt modelId="{ED324AFB-0216-47D7-8A81-EC19AC55471B}" type="pres">
      <dgm:prSet presAssocID="{ACFD53F5-DDB0-4F25-8A74-BDDA0C87AD12}" presName="text" presStyleLbl="node1" presStyleIdx="4" presStyleCnt="8">
        <dgm:presLayoutVars>
          <dgm:bulletEnabled val="1"/>
        </dgm:presLayoutVars>
      </dgm:prSet>
      <dgm:spPr/>
    </dgm:pt>
    <dgm:pt modelId="{1BF8C0E4-8607-4CBD-8D6C-94E2B25AAAE7}" type="pres">
      <dgm:prSet presAssocID="{E480E847-0A2F-4C4F-B9C2-824CA68269B4}" presName="spacer" presStyleCnt="0"/>
      <dgm:spPr/>
    </dgm:pt>
    <dgm:pt modelId="{A9CA03E7-238A-4E34-A6ED-B41498303910}" type="pres">
      <dgm:prSet presAssocID="{1A9CCEFB-A174-4A5D-B63C-30644F03DFC3}" presName="comp" presStyleCnt="0"/>
      <dgm:spPr/>
    </dgm:pt>
    <dgm:pt modelId="{F2BBBB46-B5B5-42B1-AFEF-BF5200E23EAB}" type="pres">
      <dgm:prSet presAssocID="{1A9CCEFB-A174-4A5D-B63C-30644F03DFC3}" presName="box" presStyleLbl="node1" presStyleIdx="5" presStyleCnt="8"/>
      <dgm:spPr/>
    </dgm:pt>
    <dgm:pt modelId="{E70F850A-1B33-4ED6-8EF7-3401D9520A08}" type="pres">
      <dgm:prSet presAssocID="{1A9CCEFB-A174-4A5D-B63C-30644F03DFC3}" presName="img" presStyleLbl="fgImgPlace1" presStyleIdx="5" presStyleCnt="8"/>
      <dgm:spPr>
        <a:blipFill>
          <a:blip xmlns:r="http://schemas.openxmlformats.org/officeDocument/2006/relationships">
            <a:extLst>
              <a:ext uri="{96DAC541-7B7A-43D3-8B79-37D633B846F1}">
                <asvg:svgBlip xmlns:asvg="http://schemas.microsoft.com/office/drawing/2016/SVG/main" r:embed="rId6"/>
              </a:ext>
            </a:extLst>
          </a:blip>
          <a:srcRect/>
          <a:stretch>
            <a:fillRect t="-6000" b="-6000"/>
          </a:stretch>
        </a:blipFill>
      </dgm:spPr>
      <dgm:extLst>
        <a:ext uri="{E40237B7-FDA0-4F09-8148-C483321AD2D9}">
          <dgm14:cNvPr xmlns:dgm14="http://schemas.microsoft.com/office/drawing/2010/diagram" id="0" name="" descr="House outline"/>
        </a:ext>
      </dgm:extLst>
    </dgm:pt>
    <dgm:pt modelId="{D8D7EE35-FEA4-47E9-8E50-E41D11301275}" type="pres">
      <dgm:prSet presAssocID="{1A9CCEFB-A174-4A5D-B63C-30644F03DFC3}" presName="text" presStyleLbl="node1" presStyleIdx="5" presStyleCnt="8">
        <dgm:presLayoutVars>
          <dgm:bulletEnabled val="1"/>
        </dgm:presLayoutVars>
      </dgm:prSet>
      <dgm:spPr/>
    </dgm:pt>
    <dgm:pt modelId="{7288CA56-CB9F-4851-BDCE-21FB3E400230}" type="pres">
      <dgm:prSet presAssocID="{EDEF5CA4-539D-439B-9BC6-1A4543D7CFB0}" presName="spacer" presStyleCnt="0"/>
      <dgm:spPr/>
    </dgm:pt>
    <dgm:pt modelId="{0EE0F68D-1746-4D58-A31F-F2536B70112E}" type="pres">
      <dgm:prSet presAssocID="{D44C0FE6-5B59-4324-989A-60CF89E6AC19}" presName="comp" presStyleCnt="0"/>
      <dgm:spPr/>
    </dgm:pt>
    <dgm:pt modelId="{71F1DFD4-6035-4E39-B0B8-DED10DCDF9E3}" type="pres">
      <dgm:prSet presAssocID="{D44C0FE6-5B59-4324-989A-60CF89E6AC19}" presName="box" presStyleLbl="node1" presStyleIdx="6" presStyleCnt="8"/>
      <dgm:spPr/>
    </dgm:pt>
    <dgm:pt modelId="{7FCEA5E5-B146-4B66-973C-D474A01EF42E}" type="pres">
      <dgm:prSet presAssocID="{D44C0FE6-5B59-4324-989A-60CF89E6AC19}" presName="img" presStyleLbl="fgImgPlace1" presStyleIdx="6" presStyleCnt="8"/>
      <dgm:spPr>
        <a:blipFill>
          <a:blip xmlns:r="http://schemas.openxmlformats.org/officeDocument/2006/relationships">
            <a:extLst>
              <a:ext uri="{96DAC541-7B7A-43D3-8B79-37D633B846F1}">
                <asvg:svgBlip xmlns:asvg="http://schemas.microsoft.com/office/drawing/2016/SVG/main" r:embed="rId7"/>
              </a:ext>
            </a:extLst>
          </a:blip>
          <a:srcRect/>
          <a:stretch>
            <a:fillRect t="-6000" b="-6000"/>
          </a:stretch>
        </a:blipFill>
      </dgm:spPr>
      <dgm:extLst>
        <a:ext uri="{E40237B7-FDA0-4F09-8148-C483321AD2D9}">
          <dgm14:cNvPr xmlns:dgm14="http://schemas.microsoft.com/office/drawing/2010/diagram" id="0" name="" descr="Dog outline"/>
        </a:ext>
      </dgm:extLst>
    </dgm:pt>
    <dgm:pt modelId="{BF603CA6-B5A3-4AEC-910D-553EF0AF8487}" type="pres">
      <dgm:prSet presAssocID="{D44C0FE6-5B59-4324-989A-60CF89E6AC19}" presName="text" presStyleLbl="node1" presStyleIdx="6" presStyleCnt="8">
        <dgm:presLayoutVars>
          <dgm:bulletEnabled val="1"/>
        </dgm:presLayoutVars>
      </dgm:prSet>
      <dgm:spPr/>
    </dgm:pt>
    <dgm:pt modelId="{71C4DFD7-A4A9-45F6-B9D3-DDEF50906321}" type="pres">
      <dgm:prSet presAssocID="{25C10136-7385-4C56-BC6A-75C3C1A7A7DD}" presName="spacer" presStyleCnt="0"/>
      <dgm:spPr/>
    </dgm:pt>
    <dgm:pt modelId="{349FE858-FD2F-4DB1-846B-988A8C53111B}" type="pres">
      <dgm:prSet presAssocID="{5863A5C1-6F2D-4272-867D-80D767B7C3C7}" presName="comp" presStyleCnt="0"/>
      <dgm:spPr/>
    </dgm:pt>
    <dgm:pt modelId="{C7333086-B390-463C-A9BF-4DB074B5BC67}" type="pres">
      <dgm:prSet presAssocID="{5863A5C1-6F2D-4272-867D-80D767B7C3C7}" presName="box" presStyleLbl="node1" presStyleIdx="7" presStyleCnt="8"/>
      <dgm:spPr/>
    </dgm:pt>
    <dgm:pt modelId="{E7757ACE-3510-45D3-9478-E089EB967380}" type="pres">
      <dgm:prSet presAssocID="{5863A5C1-6F2D-4272-867D-80D767B7C3C7}" presName="img" presStyleLbl="fgImgPlace1" presStyleIdx="7" presStyleCnt="8"/>
      <dgm:spPr>
        <a:blipFill>
          <a:blip xmlns:r="http://schemas.openxmlformats.org/officeDocument/2006/relationships">
            <a:extLst>
              <a:ext uri="{96DAC541-7B7A-43D3-8B79-37D633B846F1}">
                <asvg:svgBlip xmlns:asvg="http://schemas.microsoft.com/office/drawing/2016/SVG/main" r:embed="rId8"/>
              </a:ext>
            </a:extLst>
          </a:blip>
          <a:srcRect/>
          <a:stretch>
            <a:fillRect t="-10000" b="-10000"/>
          </a:stretch>
        </a:blipFill>
      </dgm:spPr>
      <dgm:extLst>
        <a:ext uri="{E40237B7-FDA0-4F09-8148-C483321AD2D9}">
          <dgm14:cNvPr xmlns:dgm14="http://schemas.microsoft.com/office/drawing/2010/diagram" id="0" name="" descr="Warning outline"/>
        </a:ext>
      </dgm:extLst>
    </dgm:pt>
    <dgm:pt modelId="{4DBE377F-BB64-4ED7-B7CA-A363ED5DD408}" type="pres">
      <dgm:prSet presAssocID="{5863A5C1-6F2D-4272-867D-80D767B7C3C7}" presName="text" presStyleLbl="node1" presStyleIdx="7" presStyleCnt="8">
        <dgm:presLayoutVars>
          <dgm:bulletEnabled val="1"/>
        </dgm:presLayoutVars>
      </dgm:prSet>
      <dgm:spPr/>
    </dgm:pt>
  </dgm:ptLst>
  <dgm:cxnLst>
    <dgm:cxn modelId="{436AE703-B1ED-4550-AA40-7B260A2333BF}" type="presOf" srcId="{5863A5C1-6F2D-4272-867D-80D767B7C3C7}" destId="{C7333086-B390-463C-A9BF-4DB074B5BC67}" srcOrd="0" destOrd="0" presId="urn:microsoft.com/office/officeart/2005/8/layout/vList4"/>
    <dgm:cxn modelId="{4FEAC806-39A3-4544-801E-961BDC76350D}" type="presOf" srcId="{5BEAADD9-F8D1-47D6-A7F0-DF32F6BFBBF3}" destId="{1D72A70A-47EE-4E5F-8EE8-6935B8835227}" srcOrd="1" destOrd="0" presId="urn:microsoft.com/office/officeart/2005/8/layout/vList4"/>
    <dgm:cxn modelId="{7F34AA11-B374-4DBA-ACA8-D886603FBEF6}" type="presOf" srcId="{1A9CCEFB-A174-4A5D-B63C-30644F03DFC3}" destId="{D8D7EE35-FEA4-47E9-8E50-E41D11301275}" srcOrd="1" destOrd="0" presId="urn:microsoft.com/office/officeart/2005/8/layout/vList4"/>
    <dgm:cxn modelId="{C48F5A19-0BDF-42F6-BD24-23C93630AD7B}" type="presOf" srcId="{C60FF9A2-7F59-4385-A468-C2948EB2F1C5}" destId="{ECF5DBA7-13C1-4D5B-919D-4A1C9925E883}" srcOrd="1" destOrd="0" presId="urn:microsoft.com/office/officeart/2005/8/layout/vList4"/>
    <dgm:cxn modelId="{36604321-C118-49C1-8528-6CD00EFD8FDA}" srcId="{F40AE6A0-22D1-4DAA-9EAF-43B3B5AF37D1}" destId="{C60FF9A2-7F59-4385-A468-C2948EB2F1C5}" srcOrd="3" destOrd="0" parTransId="{0909706D-E7B2-4A7E-B323-9BE8BE1B313D}" sibTransId="{C7173B67-0C22-494D-8E49-EB33BA7F75A9}"/>
    <dgm:cxn modelId="{2453763B-FB2C-4AED-BB45-5F9B54A32E2F}" type="presOf" srcId="{F40AE6A0-22D1-4DAA-9EAF-43B3B5AF37D1}" destId="{802368CF-FB6B-4468-8A71-5916414E4FB9}" srcOrd="0" destOrd="0" presId="urn:microsoft.com/office/officeart/2005/8/layout/vList4"/>
    <dgm:cxn modelId="{E06EF03E-D57A-44B9-9E1C-0D3A48DB0E98}" type="presOf" srcId="{C60FF9A2-7F59-4385-A468-C2948EB2F1C5}" destId="{E028EC40-69E6-4A01-B588-44BDD53B9EE1}" srcOrd="0" destOrd="0" presId="urn:microsoft.com/office/officeart/2005/8/layout/vList4"/>
    <dgm:cxn modelId="{9AC9874D-FC17-4BA1-8A89-1C6C2BEAF5EE}" type="presOf" srcId="{5863A5C1-6F2D-4272-867D-80D767B7C3C7}" destId="{4DBE377F-BB64-4ED7-B7CA-A363ED5DD408}" srcOrd="1" destOrd="0" presId="urn:microsoft.com/office/officeart/2005/8/layout/vList4"/>
    <dgm:cxn modelId="{3B38984E-A182-4FF1-BFE5-2F4B3F1FE1D8}" type="presOf" srcId="{D44C0FE6-5B59-4324-989A-60CF89E6AC19}" destId="{71F1DFD4-6035-4E39-B0B8-DED10DCDF9E3}" srcOrd="0" destOrd="0" presId="urn:microsoft.com/office/officeart/2005/8/layout/vList4"/>
    <dgm:cxn modelId="{7D7D4751-BACB-4023-998A-5E481AE00C48}" srcId="{F40AE6A0-22D1-4DAA-9EAF-43B3B5AF37D1}" destId="{5BEAADD9-F8D1-47D6-A7F0-DF32F6BFBBF3}" srcOrd="0" destOrd="0" parTransId="{F750E055-7E25-46C6-A24D-5192CA5C16EF}" sibTransId="{887D0E7D-B6FF-468B-8F2E-A7AD1BC7A6BB}"/>
    <dgm:cxn modelId="{9EC5937B-1E7B-4A28-B87B-803916F3C45E}" srcId="{F40AE6A0-22D1-4DAA-9EAF-43B3B5AF37D1}" destId="{FC4BE2BF-92DB-4260-82D5-E994243C169C}" srcOrd="1" destOrd="0" parTransId="{C1C70A16-CA1C-4FD9-9D47-7B8880D147B1}" sibTransId="{FCE5D52B-F539-488D-B409-EF73CAE5A971}"/>
    <dgm:cxn modelId="{64BB2383-50F1-43CC-AF67-93F347881442}" type="presOf" srcId="{ACFD53F5-DDB0-4F25-8A74-BDDA0C87AD12}" destId="{53ECF173-BCA6-4615-8BDF-2F1DE47C625A}" srcOrd="0" destOrd="0" presId="urn:microsoft.com/office/officeart/2005/8/layout/vList4"/>
    <dgm:cxn modelId="{43787884-F635-4426-9722-FB6866C582CD}" type="presOf" srcId="{FC4BE2BF-92DB-4260-82D5-E994243C169C}" destId="{578E09A4-E7C6-4B5A-ADF3-7B28082172F8}" srcOrd="1" destOrd="0" presId="urn:microsoft.com/office/officeart/2005/8/layout/vList4"/>
    <dgm:cxn modelId="{4A780F89-95E6-48F7-A40A-14627FC1CBA4}" type="presOf" srcId="{55F80DF0-9356-4E67-9D49-053395FE0380}" destId="{F8E858E6-64D5-4D83-8C4B-7B1D3666DC18}" srcOrd="1" destOrd="0" presId="urn:microsoft.com/office/officeart/2005/8/layout/vList4"/>
    <dgm:cxn modelId="{FAC38D8E-CC25-452E-A87D-13A917272F29}" type="presOf" srcId="{1A9CCEFB-A174-4A5D-B63C-30644F03DFC3}" destId="{F2BBBB46-B5B5-42B1-AFEF-BF5200E23EAB}" srcOrd="0" destOrd="0" presId="urn:microsoft.com/office/officeart/2005/8/layout/vList4"/>
    <dgm:cxn modelId="{D67E5B94-C3AE-47C3-A278-81E938A5F839}" srcId="{F40AE6A0-22D1-4DAA-9EAF-43B3B5AF37D1}" destId="{5863A5C1-6F2D-4272-867D-80D767B7C3C7}" srcOrd="7" destOrd="0" parTransId="{1356FA65-0329-4224-9FCF-15FE8F5F49D1}" sibTransId="{36A86340-FF32-467F-A7F5-E56C84317557}"/>
    <dgm:cxn modelId="{43EA879C-A769-49E5-A00A-A5AC56D933DF}" srcId="{F40AE6A0-22D1-4DAA-9EAF-43B3B5AF37D1}" destId="{1A9CCEFB-A174-4A5D-B63C-30644F03DFC3}" srcOrd="5" destOrd="0" parTransId="{6A3264E7-8820-4227-8D31-3B1D011BA4AB}" sibTransId="{EDEF5CA4-539D-439B-9BC6-1A4543D7CFB0}"/>
    <dgm:cxn modelId="{8E2D56A6-D817-4764-A93B-8F97329B45F4}" type="presOf" srcId="{55F80DF0-9356-4E67-9D49-053395FE0380}" destId="{A3EFF19D-E397-4160-A49C-9429F893C27A}" srcOrd="0" destOrd="0" presId="urn:microsoft.com/office/officeart/2005/8/layout/vList4"/>
    <dgm:cxn modelId="{8EC5F5B6-B626-45D1-B95F-015A18F3E341}" type="presOf" srcId="{D44C0FE6-5B59-4324-989A-60CF89E6AC19}" destId="{BF603CA6-B5A3-4AEC-910D-553EF0AF8487}" srcOrd="1" destOrd="0" presId="urn:microsoft.com/office/officeart/2005/8/layout/vList4"/>
    <dgm:cxn modelId="{268D57BE-BF2A-414F-B1D8-D4B07814557F}" type="presOf" srcId="{5BEAADD9-F8D1-47D6-A7F0-DF32F6BFBBF3}" destId="{B5034E1B-A4A3-4015-829C-B7DF94EF6805}" srcOrd="0" destOrd="0" presId="urn:microsoft.com/office/officeart/2005/8/layout/vList4"/>
    <dgm:cxn modelId="{4785ACC4-82D8-41A0-BD3D-6A4F3EE4E976}" srcId="{F40AE6A0-22D1-4DAA-9EAF-43B3B5AF37D1}" destId="{D44C0FE6-5B59-4324-989A-60CF89E6AC19}" srcOrd="6" destOrd="0" parTransId="{6A5487BE-AC0B-47AB-B0A6-9A81623569BE}" sibTransId="{25C10136-7385-4C56-BC6A-75C3C1A7A7DD}"/>
    <dgm:cxn modelId="{B781BED6-E782-4182-9FE1-0A95B3755C20}" type="presOf" srcId="{ACFD53F5-DDB0-4F25-8A74-BDDA0C87AD12}" destId="{ED324AFB-0216-47D7-8A81-EC19AC55471B}" srcOrd="1" destOrd="0" presId="urn:microsoft.com/office/officeart/2005/8/layout/vList4"/>
    <dgm:cxn modelId="{54719FE1-A839-4857-A07C-E98AC1E2420B}" type="presOf" srcId="{FC4BE2BF-92DB-4260-82D5-E994243C169C}" destId="{80B8BE35-26DD-4D4A-B0E5-75A19CDA3592}" srcOrd="0" destOrd="0" presId="urn:microsoft.com/office/officeart/2005/8/layout/vList4"/>
    <dgm:cxn modelId="{1D4C7FE5-94A2-4070-801F-610C9B0983DC}" srcId="{F40AE6A0-22D1-4DAA-9EAF-43B3B5AF37D1}" destId="{55F80DF0-9356-4E67-9D49-053395FE0380}" srcOrd="2" destOrd="0" parTransId="{EF1BE5D5-3092-4BCD-A80E-86D7D8BD4090}" sibTransId="{599DA876-31E5-4D7F-9BF6-8235766E5F1D}"/>
    <dgm:cxn modelId="{BF5226EA-DB3F-448B-854C-0DA30EAAFEB4}" srcId="{F40AE6A0-22D1-4DAA-9EAF-43B3B5AF37D1}" destId="{ACFD53F5-DDB0-4F25-8A74-BDDA0C87AD12}" srcOrd="4" destOrd="0" parTransId="{006010AC-D687-4505-8EA1-E05E8378D6AE}" sibTransId="{E480E847-0A2F-4C4F-B9C2-824CA68269B4}"/>
    <dgm:cxn modelId="{27EB3A61-AC61-4633-8E77-1CF248392154}" type="presParOf" srcId="{802368CF-FB6B-4468-8A71-5916414E4FB9}" destId="{50E4377E-AAB8-4558-ADAD-A6CE746ECEFA}" srcOrd="0" destOrd="0" presId="urn:microsoft.com/office/officeart/2005/8/layout/vList4"/>
    <dgm:cxn modelId="{19EB647B-43AC-40CC-9F63-6F5FC85C775E}" type="presParOf" srcId="{50E4377E-AAB8-4558-ADAD-A6CE746ECEFA}" destId="{B5034E1B-A4A3-4015-829C-B7DF94EF6805}" srcOrd="0" destOrd="0" presId="urn:microsoft.com/office/officeart/2005/8/layout/vList4"/>
    <dgm:cxn modelId="{6DD98C67-7139-4A9B-AC95-08F1CBD142D3}" type="presParOf" srcId="{50E4377E-AAB8-4558-ADAD-A6CE746ECEFA}" destId="{DCCD2D8D-228F-4BA1-A173-949495CC9055}" srcOrd="1" destOrd="0" presId="urn:microsoft.com/office/officeart/2005/8/layout/vList4"/>
    <dgm:cxn modelId="{D95A7121-1373-4D39-A8C0-4BE5F75E09AD}" type="presParOf" srcId="{50E4377E-AAB8-4558-ADAD-A6CE746ECEFA}" destId="{1D72A70A-47EE-4E5F-8EE8-6935B8835227}" srcOrd="2" destOrd="0" presId="urn:microsoft.com/office/officeart/2005/8/layout/vList4"/>
    <dgm:cxn modelId="{82339468-2422-4F73-A670-2D4649C81F6B}" type="presParOf" srcId="{802368CF-FB6B-4468-8A71-5916414E4FB9}" destId="{AF738FD7-8E19-4155-973B-C334FF8B2CFE}" srcOrd="1" destOrd="0" presId="urn:microsoft.com/office/officeart/2005/8/layout/vList4"/>
    <dgm:cxn modelId="{5AA59860-D222-40DF-91BF-983FBA72AA83}" type="presParOf" srcId="{802368CF-FB6B-4468-8A71-5916414E4FB9}" destId="{6D642773-D4E1-4AAE-96C0-DB3C09F71364}" srcOrd="2" destOrd="0" presId="urn:microsoft.com/office/officeart/2005/8/layout/vList4"/>
    <dgm:cxn modelId="{BE5240EE-FB7C-411F-93E5-AF771EEA571E}" type="presParOf" srcId="{6D642773-D4E1-4AAE-96C0-DB3C09F71364}" destId="{80B8BE35-26DD-4D4A-B0E5-75A19CDA3592}" srcOrd="0" destOrd="0" presId="urn:microsoft.com/office/officeart/2005/8/layout/vList4"/>
    <dgm:cxn modelId="{61D6E5C3-86EF-437B-95B1-18B505FDD324}" type="presParOf" srcId="{6D642773-D4E1-4AAE-96C0-DB3C09F71364}" destId="{018458A0-B091-4E21-8CEA-96484D97977C}" srcOrd="1" destOrd="0" presId="urn:microsoft.com/office/officeart/2005/8/layout/vList4"/>
    <dgm:cxn modelId="{AD19F0B2-7E40-4EEA-8D3A-94B305D5E203}" type="presParOf" srcId="{6D642773-D4E1-4AAE-96C0-DB3C09F71364}" destId="{578E09A4-E7C6-4B5A-ADF3-7B28082172F8}" srcOrd="2" destOrd="0" presId="urn:microsoft.com/office/officeart/2005/8/layout/vList4"/>
    <dgm:cxn modelId="{83FCA93D-E65B-4A99-A477-C1B490504D17}" type="presParOf" srcId="{802368CF-FB6B-4468-8A71-5916414E4FB9}" destId="{20737A4B-1C62-4D9E-AB80-D191A73CA85D}" srcOrd="3" destOrd="0" presId="urn:microsoft.com/office/officeart/2005/8/layout/vList4"/>
    <dgm:cxn modelId="{F2454FFD-1996-477A-97D3-420F9463FE56}" type="presParOf" srcId="{802368CF-FB6B-4468-8A71-5916414E4FB9}" destId="{AA1B264F-69DC-48F8-863A-4B3A5D2C72E6}" srcOrd="4" destOrd="0" presId="urn:microsoft.com/office/officeart/2005/8/layout/vList4"/>
    <dgm:cxn modelId="{DFF717D4-3C20-4327-9F6B-ECFA5BDFDBA7}" type="presParOf" srcId="{AA1B264F-69DC-48F8-863A-4B3A5D2C72E6}" destId="{A3EFF19D-E397-4160-A49C-9429F893C27A}" srcOrd="0" destOrd="0" presId="urn:microsoft.com/office/officeart/2005/8/layout/vList4"/>
    <dgm:cxn modelId="{7A5B4521-C285-45A4-9EAB-9FEAA280D503}" type="presParOf" srcId="{AA1B264F-69DC-48F8-863A-4B3A5D2C72E6}" destId="{A7E8A5A9-4B4C-4919-AC82-3DE80A768854}" srcOrd="1" destOrd="0" presId="urn:microsoft.com/office/officeart/2005/8/layout/vList4"/>
    <dgm:cxn modelId="{EC09A0FE-35F1-4D7D-9FAD-E3A8E0A7ACC3}" type="presParOf" srcId="{AA1B264F-69DC-48F8-863A-4B3A5D2C72E6}" destId="{F8E858E6-64D5-4D83-8C4B-7B1D3666DC18}" srcOrd="2" destOrd="0" presId="urn:microsoft.com/office/officeart/2005/8/layout/vList4"/>
    <dgm:cxn modelId="{E9F60B04-5D6A-4DBC-A1C7-DDF0ED396B14}" type="presParOf" srcId="{802368CF-FB6B-4468-8A71-5916414E4FB9}" destId="{8AB4658C-F401-43C2-AD7F-27A06E6F3205}" srcOrd="5" destOrd="0" presId="urn:microsoft.com/office/officeart/2005/8/layout/vList4"/>
    <dgm:cxn modelId="{021DFA44-1296-47CF-8738-2CACD3DC5A55}" type="presParOf" srcId="{802368CF-FB6B-4468-8A71-5916414E4FB9}" destId="{7EBC02C2-9062-4965-ACFB-B1B7A6C46E17}" srcOrd="6" destOrd="0" presId="urn:microsoft.com/office/officeart/2005/8/layout/vList4"/>
    <dgm:cxn modelId="{6B583279-951A-4C43-9401-5FBFB07AE292}" type="presParOf" srcId="{7EBC02C2-9062-4965-ACFB-B1B7A6C46E17}" destId="{E028EC40-69E6-4A01-B588-44BDD53B9EE1}" srcOrd="0" destOrd="0" presId="urn:microsoft.com/office/officeart/2005/8/layout/vList4"/>
    <dgm:cxn modelId="{C1823FD7-F89A-4421-B064-3768C3EE7EF3}" type="presParOf" srcId="{7EBC02C2-9062-4965-ACFB-B1B7A6C46E17}" destId="{BAF0B2F5-29FB-442F-9B75-52886E9C431C}" srcOrd="1" destOrd="0" presId="urn:microsoft.com/office/officeart/2005/8/layout/vList4"/>
    <dgm:cxn modelId="{8BA1EF16-2E9B-4C54-A951-9F1EC73C0280}" type="presParOf" srcId="{7EBC02C2-9062-4965-ACFB-B1B7A6C46E17}" destId="{ECF5DBA7-13C1-4D5B-919D-4A1C9925E883}" srcOrd="2" destOrd="0" presId="urn:microsoft.com/office/officeart/2005/8/layout/vList4"/>
    <dgm:cxn modelId="{D7D72F77-476D-45FB-B204-7A022BEACA83}" type="presParOf" srcId="{802368CF-FB6B-4468-8A71-5916414E4FB9}" destId="{047A3330-9E5A-4B62-A06C-129FBBCFC0F5}" srcOrd="7" destOrd="0" presId="urn:microsoft.com/office/officeart/2005/8/layout/vList4"/>
    <dgm:cxn modelId="{1634A99D-DA5B-4C8F-BE53-D5CD324AD587}" type="presParOf" srcId="{802368CF-FB6B-4468-8A71-5916414E4FB9}" destId="{5862D343-0E65-4DAC-BFB2-D5E4B0D6981D}" srcOrd="8" destOrd="0" presId="urn:microsoft.com/office/officeart/2005/8/layout/vList4"/>
    <dgm:cxn modelId="{677F5B7D-91EB-4DDD-9BF9-64797EFF5207}" type="presParOf" srcId="{5862D343-0E65-4DAC-BFB2-D5E4B0D6981D}" destId="{53ECF173-BCA6-4615-8BDF-2F1DE47C625A}" srcOrd="0" destOrd="0" presId="urn:microsoft.com/office/officeart/2005/8/layout/vList4"/>
    <dgm:cxn modelId="{26AC6AAD-CA60-4774-AAD9-EBB7988E253D}" type="presParOf" srcId="{5862D343-0E65-4DAC-BFB2-D5E4B0D6981D}" destId="{8A93070D-B8E4-406B-B6C0-B76777EA4A55}" srcOrd="1" destOrd="0" presId="urn:microsoft.com/office/officeart/2005/8/layout/vList4"/>
    <dgm:cxn modelId="{63590766-B4F6-48C5-A8F3-C4F0ED3E47E1}" type="presParOf" srcId="{5862D343-0E65-4DAC-BFB2-D5E4B0D6981D}" destId="{ED324AFB-0216-47D7-8A81-EC19AC55471B}" srcOrd="2" destOrd="0" presId="urn:microsoft.com/office/officeart/2005/8/layout/vList4"/>
    <dgm:cxn modelId="{EDF37602-C32B-43B8-A238-3402A1B8352D}" type="presParOf" srcId="{802368CF-FB6B-4468-8A71-5916414E4FB9}" destId="{1BF8C0E4-8607-4CBD-8D6C-94E2B25AAAE7}" srcOrd="9" destOrd="0" presId="urn:microsoft.com/office/officeart/2005/8/layout/vList4"/>
    <dgm:cxn modelId="{BE3A550F-4800-4D1C-8EEE-B5098EA31512}" type="presParOf" srcId="{802368CF-FB6B-4468-8A71-5916414E4FB9}" destId="{A9CA03E7-238A-4E34-A6ED-B41498303910}" srcOrd="10" destOrd="0" presId="urn:microsoft.com/office/officeart/2005/8/layout/vList4"/>
    <dgm:cxn modelId="{5F3D1E04-609E-4F6A-A93D-E3731966C893}" type="presParOf" srcId="{A9CA03E7-238A-4E34-A6ED-B41498303910}" destId="{F2BBBB46-B5B5-42B1-AFEF-BF5200E23EAB}" srcOrd="0" destOrd="0" presId="urn:microsoft.com/office/officeart/2005/8/layout/vList4"/>
    <dgm:cxn modelId="{E3CE460D-88DB-45D5-B513-7D4A471832C7}" type="presParOf" srcId="{A9CA03E7-238A-4E34-A6ED-B41498303910}" destId="{E70F850A-1B33-4ED6-8EF7-3401D9520A08}" srcOrd="1" destOrd="0" presId="urn:microsoft.com/office/officeart/2005/8/layout/vList4"/>
    <dgm:cxn modelId="{2C6B39ED-7F96-4FEF-BCC6-EF190068F9BB}" type="presParOf" srcId="{A9CA03E7-238A-4E34-A6ED-B41498303910}" destId="{D8D7EE35-FEA4-47E9-8E50-E41D11301275}" srcOrd="2" destOrd="0" presId="urn:microsoft.com/office/officeart/2005/8/layout/vList4"/>
    <dgm:cxn modelId="{2B6CC6A1-B066-4B44-864E-57DF21EC2623}" type="presParOf" srcId="{802368CF-FB6B-4468-8A71-5916414E4FB9}" destId="{7288CA56-CB9F-4851-BDCE-21FB3E400230}" srcOrd="11" destOrd="0" presId="urn:microsoft.com/office/officeart/2005/8/layout/vList4"/>
    <dgm:cxn modelId="{E4A44E36-9206-447D-9DE1-0AAC1483E98C}" type="presParOf" srcId="{802368CF-FB6B-4468-8A71-5916414E4FB9}" destId="{0EE0F68D-1746-4D58-A31F-F2536B70112E}" srcOrd="12" destOrd="0" presId="urn:microsoft.com/office/officeart/2005/8/layout/vList4"/>
    <dgm:cxn modelId="{09A394E4-42BA-4C7E-BEBD-3387D3C1B7E7}" type="presParOf" srcId="{0EE0F68D-1746-4D58-A31F-F2536B70112E}" destId="{71F1DFD4-6035-4E39-B0B8-DED10DCDF9E3}" srcOrd="0" destOrd="0" presId="urn:microsoft.com/office/officeart/2005/8/layout/vList4"/>
    <dgm:cxn modelId="{44D2147C-06A8-423E-866B-208A62F5D053}" type="presParOf" srcId="{0EE0F68D-1746-4D58-A31F-F2536B70112E}" destId="{7FCEA5E5-B146-4B66-973C-D474A01EF42E}" srcOrd="1" destOrd="0" presId="urn:microsoft.com/office/officeart/2005/8/layout/vList4"/>
    <dgm:cxn modelId="{4E8F220B-116A-47D5-A38D-6171D8C2DF70}" type="presParOf" srcId="{0EE0F68D-1746-4D58-A31F-F2536B70112E}" destId="{BF603CA6-B5A3-4AEC-910D-553EF0AF8487}" srcOrd="2" destOrd="0" presId="urn:microsoft.com/office/officeart/2005/8/layout/vList4"/>
    <dgm:cxn modelId="{69F946A3-37FB-49A1-9209-3970E22451B6}" type="presParOf" srcId="{802368CF-FB6B-4468-8A71-5916414E4FB9}" destId="{71C4DFD7-A4A9-45F6-B9D3-DDEF50906321}" srcOrd="13" destOrd="0" presId="urn:microsoft.com/office/officeart/2005/8/layout/vList4"/>
    <dgm:cxn modelId="{B2E05C1B-6B12-4608-AEA8-70876B93DA24}" type="presParOf" srcId="{802368CF-FB6B-4468-8A71-5916414E4FB9}" destId="{349FE858-FD2F-4DB1-846B-988A8C53111B}" srcOrd="14" destOrd="0" presId="urn:microsoft.com/office/officeart/2005/8/layout/vList4"/>
    <dgm:cxn modelId="{60E98A98-6104-476A-A993-A8577517922F}" type="presParOf" srcId="{349FE858-FD2F-4DB1-846B-988A8C53111B}" destId="{C7333086-B390-463C-A9BF-4DB074B5BC67}" srcOrd="0" destOrd="0" presId="urn:microsoft.com/office/officeart/2005/8/layout/vList4"/>
    <dgm:cxn modelId="{F00A92F6-346E-4435-B83A-9BA543EE6C58}" type="presParOf" srcId="{349FE858-FD2F-4DB1-846B-988A8C53111B}" destId="{E7757ACE-3510-45D3-9478-E089EB967380}" srcOrd="1" destOrd="0" presId="urn:microsoft.com/office/officeart/2005/8/layout/vList4"/>
    <dgm:cxn modelId="{B6AA9B8E-8024-40A9-B4D5-06329F5C4AB6}" type="presParOf" srcId="{349FE858-FD2F-4DB1-846B-988A8C53111B}" destId="{4DBE377F-BB64-4ED7-B7CA-A363ED5DD408}" srcOrd="2" destOrd="0" presId="urn:microsoft.com/office/officeart/2005/8/layout/vList4"/>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034E1B-A4A3-4015-829C-B7DF94EF6805}">
      <dsp:nvSpPr>
        <dsp:cNvPr id="0" name=""/>
        <dsp:cNvSpPr/>
      </dsp:nvSpPr>
      <dsp:spPr>
        <a:xfrm>
          <a:off x="0" y="0"/>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mi-NZ" sz="1200" kern="1200" dirty="0"/>
            <a:t>Currency</a:t>
          </a:r>
          <a:endParaRPr lang="en-AU" sz="1200" kern="1200" dirty="0"/>
        </a:p>
      </dsp:txBody>
      <dsp:txXfrm>
        <a:off x="530084" y="0"/>
        <a:ext cx="1870425" cy="499827"/>
      </dsp:txXfrm>
    </dsp:sp>
    <dsp:sp modelId="{DCCD2D8D-228F-4BA1-A173-949495CC9055}">
      <dsp:nvSpPr>
        <dsp:cNvPr id="0" name=""/>
        <dsp:cNvSpPr/>
      </dsp:nvSpPr>
      <dsp:spPr>
        <a:xfrm>
          <a:off x="49982" y="49982"/>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1"/>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2814D1-13A1-4CE4-B707-53C7E348FDCE}">
      <dsp:nvSpPr>
        <dsp:cNvPr id="0" name=""/>
        <dsp:cNvSpPr/>
      </dsp:nvSpPr>
      <dsp:spPr>
        <a:xfrm>
          <a:off x="0" y="54980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mi-NZ" sz="1200" kern="1200" dirty="0"/>
            <a:t>Foreign policy</a:t>
          </a:r>
          <a:endParaRPr lang="en-AU" sz="1200" kern="1200" dirty="0"/>
        </a:p>
      </dsp:txBody>
      <dsp:txXfrm>
        <a:off x="530084" y="549809"/>
        <a:ext cx="1870425" cy="499827"/>
      </dsp:txXfrm>
    </dsp:sp>
    <dsp:sp modelId="{1B948A76-1B0D-4C6B-9562-242B5886839C}">
      <dsp:nvSpPr>
        <dsp:cNvPr id="0" name=""/>
        <dsp:cNvSpPr/>
      </dsp:nvSpPr>
      <dsp:spPr>
        <a:xfrm>
          <a:off x="49982" y="599792"/>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2"/>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ACA378-F2F7-4748-8538-EC09352FD539}">
      <dsp:nvSpPr>
        <dsp:cNvPr id="0" name=""/>
        <dsp:cNvSpPr/>
      </dsp:nvSpPr>
      <dsp:spPr>
        <a:xfrm>
          <a:off x="0" y="109961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mi-NZ" sz="1200" kern="1200" dirty="0"/>
            <a:t>Census and statistics</a:t>
          </a:r>
          <a:endParaRPr lang="en-AU" sz="1200" kern="1200" dirty="0"/>
        </a:p>
      </dsp:txBody>
      <dsp:txXfrm>
        <a:off x="530084" y="1099619"/>
        <a:ext cx="1870425" cy="499827"/>
      </dsp:txXfrm>
    </dsp:sp>
    <dsp:sp modelId="{A67A162F-4FAD-4545-B8F2-1F4C20599027}">
      <dsp:nvSpPr>
        <dsp:cNvPr id="0" name=""/>
        <dsp:cNvSpPr/>
      </dsp:nvSpPr>
      <dsp:spPr>
        <a:xfrm>
          <a:off x="49982" y="1149602"/>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3"/>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7AEF23-5874-47D5-B61B-7FF078AD1BB7}">
      <dsp:nvSpPr>
        <dsp:cNvPr id="0" name=""/>
        <dsp:cNvSpPr/>
      </dsp:nvSpPr>
      <dsp:spPr>
        <a:xfrm>
          <a:off x="0" y="164942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mi-NZ" sz="1200" kern="1200" dirty="0"/>
            <a:t>Immigration</a:t>
          </a:r>
          <a:endParaRPr lang="en-AU" sz="1200" kern="1200" dirty="0"/>
        </a:p>
      </dsp:txBody>
      <dsp:txXfrm>
        <a:off x="530084" y="1649429"/>
        <a:ext cx="1870425" cy="499827"/>
      </dsp:txXfrm>
    </dsp:sp>
    <dsp:sp modelId="{C0D55C2E-F731-43C3-8FA9-64450A89B735}">
      <dsp:nvSpPr>
        <dsp:cNvPr id="0" name=""/>
        <dsp:cNvSpPr/>
      </dsp:nvSpPr>
      <dsp:spPr>
        <a:xfrm>
          <a:off x="49982" y="1699412"/>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4"/>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F418C4F-731B-4461-A8B4-188C77FC0C9D}">
      <dsp:nvSpPr>
        <dsp:cNvPr id="0" name=""/>
        <dsp:cNvSpPr/>
      </dsp:nvSpPr>
      <dsp:spPr>
        <a:xfrm>
          <a:off x="0" y="219923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mi-NZ" sz="1200" kern="1200" dirty="0"/>
            <a:t>Defence</a:t>
          </a:r>
          <a:endParaRPr lang="en-AU" sz="1200" kern="1200" dirty="0"/>
        </a:p>
      </dsp:txBody>
      <dsp:txXfrm>
        <a:off x="530084" y="2199239"/>
        <a:ext cx="1870425" cy="499827"/>
      </dsp:txXfrm>
    </dsp:sp>
    <dsp:sp modelId="{38CC162A-66D3-42A6-8546-C4A86DF5A25E}">
      <dsp:nvSpPr>
        <dsp:cNvPr id="0" name=""/>
        <dsp:cNvSpPr/>
      </dsp:nvSpPr>
      <dsp:spPr>
        <a:xfrm>
          <a:off x="49982" y="2249221"/>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5"/>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284ACB-42CA-4CA2-B118-3C29836B9F5E}">
      <dsp:nvSpPr>
        <dsp:cNvPr id="0" name=""/>
        <dsp:cNvSpPr/>
      </dsp:nvSpPr>
      <dsp:spPr>
        <a:xfrm>
          <a:off x="0" y="274904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mi-NZ" sz="1200" kern="1200" dirty="0"/>
            <a:t>Postal and telecommunication services</a:t>
          </a:r>
          <a:endParaRPr lang="en-AU" sz="1200" kern="1200" dirty="0"/>
        </a:p>
      </dsp:txBody>
      <dsp:txXfrm>
        <a:off x="530084" y="2749049"/>
        <a:ext cx="1870425" cy="499827"/>
      </dsp:txXfrm>
    </dsp:sp>
    <dsp:sp modelId="{C6BF7569-4351-44BD-B53C-EE19A7FBCAB8}">
      <dsp:nvSpPr>
        <dsp:cNvPr id="0" name=""/>
        <dsp:cNvSpPr/>
      </dsp:nvSpPr>
      <dsp:spPr>
        <a:xfrm>
          <a:off x="49982" y="2799031"/>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6"/>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52F194-B453-4F23-9F0C-EE81FDF07B91}">
      <dsp:nvSpPr>
        <dsp:cNvPr id="0" name=""/>
        <dsp:cNvSpPr/>
      </dsp:nvSpPr>
      <dsp:spPr>
        <a:xfrm>
          <a:off x="0" y="3298858"/>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mi-NZ" sz="1200" kern="1200" dirty="0"/>
            <a:t>Taxation</a:t>
          </a:r>
          <a:endParaRPr lang="en-AU" sz="1200" kern="1200" dirty="0"/>
        </a:p>
      </dsp:txBody>
      <dsp:txXfrm>
        <a:off x="530084" y="3298858"/>
        <a:ext cx="1870425" cy="499827"/>
      </dsp:txXfrm>
    </dsp:sp>
    <dsp:sp modelId="{7EC74AF7-CF9A-4E35-9134-B331B4D62B70}">
      <dsp:nvSpPr>
        <dsp:cNvPr id="0" name=""/>
        <dsp:cNvSpPr/>
      </dsp:nvSpPr>
      <dsp:spPr>
        <a:xfrm>
          <a:off x="49982" y="3348841"/>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7"/>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5FF59E-72F8-4171-88FA-D7EE46A31BA9}">
      <dsp:nvSpPr>
        <dsp:cNvPr id="0" name=""/>
        <dsp:cNvSpPr/>
      </dsp:nvSpPr>
      <dsp:spPr>
        <a:xfrm>
          <a:off x="0" y="3848668"/>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mi-NZ" sz="1200" kern="1200" dirty="0"/>
            <a:t>Medicare</a:t>
          </a:r>
          <a:endParaRPr lang="en-AU" sz="1200" kern="1200" dirty="0"/>
        </a:p>
      </dsp:txBody>
      <dsp:txXfrm>
        <a:off x="530084" y="3848668"/>
        <a:ext cx="1870425" cy="499827"/>
      </dsp:txXfrm>
    </dsp:sp>
    <dsp:sp modelId="{505FC0AC-F03C-4D5D-9274-6705A9D5588E}">
      <dsp:nvSpPr>
        <dsp:cNvPr id="0" name=""/>
        <dsp:cNvSpPr/>
      </dsp:nvSpPr>
      <dsp:spPr>
        <a:xfrm>
          <a:off x="49982" y="3898651"/>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8"/>
              </a:ext>
            </a:extLst>
          </a:blip>
          <a:srcRect/>
          <a:stretch>
            <a:fillRect t="-10000" b="-10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034E1B-A4A3-4015-829C-B7DF94EF6805}">
      <dsp:nvSpPr>
        <dsp:cNvPr id="0" name=""/>
        <dsp:cNvSpPr/>
      </dsp:nvSpPr>
      <dsp:spPr>
        <a:xfrm>
          <a:off x="0" y="0"/>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Schools</a:t>
          </a:r>
          <a:endParaRPr lang="en-AU" sz="1400" kern="1200" dirty="0"/>
        </a:p>
      </dsp:txBody>
      <dsp:txXfrm>
        <a:off x="530084" y="0"/>
        <a:ext cx="1870425" cy="499827"/>
      </dsp:txXfrm>
    </dsp:sp>
    <dsp:sp modelId="{DCCD2D8D-228F-4BA1-A173-949495CC9055}">
      <dsp:nvSpPr>
        <dsp:cNvPr id="0" name=""/>
        <dsp:cNvSpPr/>
      </dsp:nvSpPr>
      <dsp:spPr>
        <a:xfrm>
          <a:off x="49982" y="49982"/>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1"/>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F4E72A-D573-4B0F-B45E-B1731359137E}">
      <dsp:nvSpPr>
        <dsp:cNvPr id="0" name=""/>
        <dsp:cNvSpPr/>
      </dsp:nvSpPr>
      <dsp:spPr>
        <a:xfrm>
          <a:off x="0" y="54980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Hospitals</a:t>
          </a:r>
          <a:endParaRPr lang="en-AU" sz="1400" kern="1200" dirty="0"/>
        </a:p>
      </dsp:txBody>
      <dsp:txXfrm>
        <a:off x="530084" y="549809"/>
        <a:ext cx="1870425" cy="499827"/>
      </dsp:txXfrm>
    </dsp:sp>
    <dsp:sp modelId="{8E354375-7EA1-43EA-AFA4-6514B861A578}">
      <dsp:nvSpPr>
        <dsp:cNvPr id="0" name=""/>
        <dsp:cNvSpPr/>
      </dsp:nvSpPr>
      <dsp:spPr>
        <a:xfrm>
          <a:off x="49982" y="599792"/>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2"/>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D0CFEA-20A4-4314-A53A-470AC389B2D6}">
      <dsp:nvSpPr>
        <dsp:cNvPr id="0" name=""/>
        <dsp:cNvSpPr/>
      </dsp:nvSpPr>
      <dsp:spPr>
        <a:xfrm>
          <a:off x="0" y="109961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Public transport</a:t>
          </a:r>
          <a:endParaRPr lang="en-AU" sz="1400" kern="1200" dirty="0"/>
        </a:p>
      </dsp:txBody>
      <dsp:txXfrm>
        <a:off x="530084" y="1099619"/>
        <a:ext cx="1870425" cy="499827"/>
      </dsp:txXfrm>
    </dsp:sp>
    <dsp:sp modelId="{2E36E947-94D5-4D4A-9E8C-44C88117F4CA}">
      <dsp:nvSpPr>
        <dsp:cNvPr id="0" name=""/>
        <dsp:cNvSpPr/>
      </dsp:nvSpPr>
      <dsp:spPr>
        <a:xfrm>
          <a:off x="49982" y="1149602"/>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3"/>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231145-979B-465F-9885-87EC8CC0575C}">
      <dsp:nvSpPr>
        <dsp:cNvPr id="0" name=""/>
        <dsp:cNvSpPr/>
      </dsp:nvSpPr>
      <dsp:spPr>
        <a:xfrm>
          <a:off x="0" y="164942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Electricity and gas</a:t>
          </a:r>
          <a:endParaRPr lang="en-AU" sz="1400" kern="1200" dirty="0"/>
        </a:p>
      </dsp:txBody>
      <dsp:txXfrm>
        <a:off x="530084" y="1649429"/>
        <a:ext cx="1870425" cy="499827"/>
      </dsp:txXfrm>
    </dsp:sp>
    <dsp:sp modelId="{B21D3BEB-7B90-4788-AFA1-DDD4F2864687}">
      <dsp:nvSpPr>
        <dsp:cNvPr id="0" name=""/>
        <dsp:cNvSpPr/>
      </dsp:nvSpPr>
      <dsp:spPr>
        <a:xfrm>
          <a:off x="49982" y="1699412"/>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4"/>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883ED57-1B9E-479D-8A51-D3ABA57E17C7}">
      <dsp:nvSpPr>
        <dsp:cNvPr id="0" name=""/>
        <dsp:cNvSpPr/>
      </dsp:nvSpPr>
      <dsp:spPr>
        <a:xfrm>
          <a:off x="0" y="219923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Police and Ambulance</a:t>
          </a:r>
          <a:endParaRPr lang="en-AU" sz="1400" kern="1200" dirty="0"/>
        </a:p>
      </dsp:txBody>
      <dsp:txXfrm>
        <a:off x="530084" y="2199239"/>
        <a:ext cx="1870425" cy="499827"/>
      </dsp:txXfrm>
    </dsp:sp>
    <dsp:sp modelId="{BE7A19D2-8743-4C92-BD55-7584901BBEA2}">
      <dsp:nvSpPr>
        <dsp:cNvPr id="0" name=""/>
        <dsp:cNvSpPr/>
      </dsp:nvSpPr>
      <dsp:spPr>
        <a:xfrm>
          <a:off x="49982" y="2249221"/>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5"/>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A5D658-99A1-4813-B232-DB581C4C9B89}">
      <dsp:nvSpPr>
        <dsp:cNvPr id="0" name=""/>
        <dsp:cNvSpPr/>
      </dsp:nvSpPr>
      <dsp:spPr>
        <a:xfrm>
          <a:off x="0" y="274904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Mining</a:t>
          </a:r>
          <a:endParaRPr lang="en-AU" sz="1400" kern="1200" dirty="0"/>
        </a:p>
      </dsp:txBody>
      <dsp:txXfrm>
        <a:off x="530084" y="2749049"/>
        <a:ext cx="1870425" cy="499827"/>
      </dsp:txXfrm>
    </dsp:sp>
    <dsp:sp modelId="{A472CDA5-0DB2-4B37-A2F3-9BC96ECAF6E4}">
      <dsp:nvSpPr>
        <dsp:cNvPr id="0" name=""/>
        <dsp:cNvSpPr/>
      </dsp:nvSpPr>
      <dsp:spPr>
        <a:xfrm>
          <a:off x="49982" y="2799031"/>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6"/>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B4DAF6-BE14-4932-A810-E28925461C13}">
      <dsp:nvSpPr>
        <dsp:cNvPr id="0" name=""/>
        <dsp:cNvSpPr/>
      </dsp:nvSpPr>
      <dsp:spPr>
        <a:xfrm>
          <a:off x="0" y="3298858"/>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State roads and railways</a:t>
          </a:r>
          <a:endParaRPr lang="en-AU" sz="1400" kern="1200" dirty="0"/>
        </a:p>
      </dsp:txBody>
      <dsp:txXfrm>
        <a:off x="530084" y="3298858"/>
        <a:ext cx="1870425" cy="499827"/>
      </dsp:txXfrm>
    </dsp:sp>
    <dsp:sp modelId="{5907818C-BE2D-491D-BC82-6B394C8A7A94}">
      <dsp:nvSpPr>
        <dsp:cNvPr id="0" name=""/>
        <dsp:cNvSpPr/>
      </dsp:nvSpPr>
      <dsp:spPr>
        <a:xfrm>
          <a:off x="49982" y="3348841"/>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7"/>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F94789-FCC5-46E5-A4F0-F93655DDF62B}">
      <dsp:nvSpPr>
        <dsp:cNvPr id="0" name=""/>
        <dsp:cNvSpPr/>
      </dsp:nvSpPr>
      <dsp:spPr>
        <a:xfrm>
          <a:off x="0" y="3848668"/>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Public housing</a:t>
          </a:r>
          <a:endParaRPr lang="en-AU" sz="1400" kern="1200" dirty="0"/>
        </a:p>
      </dsp:txBody>
      <dsp:txXfrm>
        <a:off x="530084" y="3848668"/>
        <a:ext cx="1870425" cy="499827"/>
      </dsp:txXfrm>
    </dsp:sp>
    <dsp:sp modelId="{0C80A907-987E-48F2-AB1A-4EEBD20B851A}">
      <dsp:nvSpPr>
        <dsp:cNvPr id="0" name=""/>
        <dsp:cNvSpPr/>
      </dsp:nvSpPr>
      <dsp:spPr>
        <a:xfrm>
          <a:off x="49982" y="3898651"/>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8"/>
              </a:ext>
            </a:extLst>
          </a:blip>
          <a:srcRect/>
          <a:stretch>
            <a:fillRect t="-10000" b="-10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034E1B-A4A3-4015-829C-B7DF94EF6805}">
      <dsp:nvSpPr>
        <dsp:cNvPr id="0" name=""/>
        <dsp:cNvSpPr/>
      </dsp:nvSpPr>
      <dsp:spPr>
        <a:xfrm>
          <a:off x="0" y="0"/>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Local roads, footpaths, cycleways</a:t>
          </a:r>
          <a:endParaRPr lang="en-AU" sz="1400" kern="1200" dirty="0"/>
        </a:p>
      </dsp:txBody>
      <dsp:txXfrm>
        <a:off x="530084" y="0"/>
        <a:ext cx="1870425" cy="499827"/>
      </dsp:txXfrm>
    </dsp:sp>
    <dsp:sp modelId="{DCCD2D8D-228F-4BA1-A173-949495CC9055}">
      <dsp:nvSpPr>
        <dsp:cNvPr id="0" name=""/>
        <dsp:cNvSpPr/>
      </dsp:nvSpPr>
      <dsp:spPr>
        <a:xfrm>
          <a:off x="49982" y="49982"/>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1"/>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B8BE35-26DD-4D4A-B0E5-75A19CDA3592}">
      <dsp:nvSpPr>
        <dsp:cNvPr id="0" name=""/>
        <dsp:cNvSpPr/>
      </dsp:nvSpPr>
      <dsp:spPr>
        <a:xfrm>
          <a:off x="0" y="54980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Rubbish collection and recycling</a:t>
          </a:r>
          <a:endParaRPr lang="en-AU" sz="1400" kern="1200" dirty="0"/>
        </a:p>
      </dsp:txBody>
      <dsp:txXfrm>
        <a:off x="530084" y="549809"/>
        <a:ext cx="1870425" cy="499827"/>
      </dsp:txXfrm>
    </dsp:sp>
    <dsp:sp modelId="{018458A0-B091-4E21-8CEA-96484D97977C}">
      <dsp:nvSpPr>
        <dsp:cNvPr id="0" name=""/>
        <dsp:cNvSpPr/>
      </dsp:nvSpPr>
      <dsp:spPr>
        <a:xfrm>
          <a:off x="49982" y="599792"/>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2"/>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EFF19D-E397-4160-A49C-9429F893C27A}">
      <dsp:nvSpPr>
        <dsp:cNvPr id="0" name=""/>
        <dsp:cNvSpPr/>
      </dsp:nvSpPr>
      <dsp:spPr>
        <a:xfrm>
          <a:off x="0" y="109961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Parks, sports fields and swimming pools</a:t>
          </a:r>
          <a:endParaRPr lang="en-AU" sz="1400" kern="1200" dirty="0"/>
        </a:p>
      </dsp:txBody>
      <dsp:txXfrm>
        <a:off x="530084" y="1099619"/>
        <a:ext cx="1870425" cy="499827"/>
      </dsp:txXfrm>
    </dsp:sp>
    <dsp:sp modelId="{A7E8A5A9-4B4C-4919-AC82-3DE80A768854}">
      <dsp:nvSpPr>
        <dsp:cNvPr id="0" name=""/>
        <dsp:cNvSpPr/>
      </dsp:nvSpPr>
      <dsp:spPr>
        <a:xfrm>
          <a:off x="49982" y="1149602"/>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3"/>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28EC40-69E6-4A01-B588-44BDD53B9EE1}">
      <dsp:nvSpPr>
        <dsp:cNvPr id="0" name=""/>
        <dsp:cNvSpPr/>
      </dsp:nvSpPr>
      <dsp:spPr>
        <a:xfrm>
          <a:off x="0" y="164942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Libraries, art galleries and museums</a:t>
          </a:r>
          <a:endParaRPr lang="en-AU" sz="1400" kern="1200" dirty="0"/>
        </a:p>
      </dsp:txBody>
      <dsp:txXfrm>
        <a:off x="530084" y="1649429"/>
        <a:ext cx="1870425" cy="499827"/>
      </dsp:txXfrm>
    </dsp:sp>
    <dsp:sp modelId="{BAF0B2F5-29FB-442F-9B75-52886E9C431C}">
      <dsp:nvSpPr>
        <dsp:cNvPr id="0" name=""/>
        <dsp:cNvSpPr/>
      </dsp:nvSpPr>
      <dsp:spPr>
        <a:xfrm>
          <a:off x="49982" y="1699412"/>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4"/>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ECF173-BCA6-4615-8BDF-2F1DE47C625A}">
      <dsp:nvSpPr>
        <dsp:cNvPr id="0" name=""/>
        <dsp:cNvSpPr/>
      </dsp:nvSpPr>
      <dsp:spPr>
        <a:xfrm>
          <a:off x="0" y="219923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Town planning</a:t>
          </a:r>
          <a:endParaRPr lang="en-AU" sz="1400" kern="1200" dirty="0"/>
        </a:p>
      </dsp:txBody>
      <dsp:txXfrm>
        <a:off x="530084" y="2199239"/>
        <a:ext cx="1870425" cy="499827"/>
      </dsp:txXfrm>
    </dsp:sp>
    <dsp:sp modelId="{8A93070D-B8E4-406B-B6C0-B76777EA4A55}">
      <dsp:nvSpPr>
        <dsp:cNvPr id="0" name=""/>
        <dsp:cNvSpPr/>
      </dsp:nvSpPr>
      <dsp:spPr>
        <a:xfrm>
          <a:off x="49982" y="2249221"/>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5"/>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BBBB46-B5B5-42B1-AFEF-BF5200E23EAB}">
      <dsp:nvSpPr>
        <dsp:cNvPr id="0" name=""/>
        <dsp:cNvSpPr/>
      </dsp:nvSpPr>
      <dsp:spPr>
        <a:xfrm>
          <a:off x="0" y="2749049"/>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Building approvals and inspections</a:t>
          </a:r>
          <a:endParaRPr lang="en-AU" sz="1400" kern="1200" dirty="0"/>
        </a:p>
      </dsp:txBody>
      <dsp:txXfrm>
        <a:off x="530084" y="2749049"/>
        <a:ext cx="1870425" cy="499827"/>
      </dsp:txXfrm>
    </dsp:sp>
    <dsp:sp modelId="{E70F850A-1B33-4ED6-8EF7-3401D9520A08}">
      <dsp:nvSpPr>
        <dsp:cNvPr id="0" name=""/>
        <dsp:cNvSpPr/>
      </dsp:nvSpPr>
      <dsp:spPr>
        <a:xfrm>
          <a:off x="49982" y="2799031"/>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6"/>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F1DFD4-6035-4E39-B0B8-DED10DCDF9E3}">
      <dsp:nvSpPr>
        <dsp:cNvPr id="0" name=""/>
        <dsp:cNvSpPr/>
      </dsp:nvSpPr>
      <dsp:spPr>
        <a:xfrm>
          <a:off x="0" y="3298858"/>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Pet control</a:t>
          </a:r>
          <a:endParaRPr lang="en-AU" sz="1400" kern="1200" dirty="0"/>
        </a:p>
      </dsp:txBody>
      <dsp:txXfrm>
        <a:off x="530084" y="3298858"/>
        <a:ext cx="1870425" cy="499827"/>
      </dsp:txXfrm>
    </dsp:sp>
    <dsp:sp modelId="{7FCEA5E5-B146-4B66-973C-D474A01EF42E}">
      <dsp:nvSpPr>
        <dsp:cNvPr id="0" name=""/>
        <dsp:cNvSpPr/>
      </dsp:nvSpPr>
      <dsp:spPr>
        <a:xfrm>
          <a:off x="49982" y="3348841"/>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7"/>
              </a:ext>
            </a:extLst>
          </a:blip>
          <a:srcRect/>
          <a:stretch>
            <a:fillRect t="-6000" b="-6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333086-B390-463C-A9BF-4DB074B5BC67}">
      <dsp:nvSpPr>
        <dsp:cNvPr id="0" name=""/>
        <dsp:cNvSpPr/>
      </dsp:nvSpPr>
      <dsp:spPr>
        <a:xfrm>
          <a:off x="0" y="3848668"/>
          <a:ext cx="2400510" cy="499827"/>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mi-NZ" sz="1400" kern="1200" dirty="0"/>
            <a:t>Disaster management</a:t>
          </a:r>
          <a:endParaRPr lang="en-AU" sz="1400" kern="1200" dirty="0"/>
        </a:p>
      </dsp:txBody>
      <dsp:txXfrm>
        <a:off x="530084" y="3848668"/>
        <a:ext cx="1870425" cy="499827"/>
      </dsp:txXfrm>
    </dsp:sp>
    <dsp:sp modelId="{E7757ACE-3510-45D3-9478-E089EB967380}">
      <dsp:nvSpPr>
        <dsp:cNvPr id="0" name=""/>
        <dsp:cNvSpPr/>
      </dsp:nvSpPr>
      <dsp:spPr>
        <a:xfrm>
          <a:off x="49982" y="3898651"/>
          <a:ext cx="480102" cy="39986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8"/>
              </a:ext>
            </a:extLst>
          </a:blip>
          <a:srcRect/>
          <a:stretch>
            <a:fillRect t="-10000" b="-10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8FEB8E-1594-4F26-854C-8344175AFCE9}" type="datetimeFigureOut">
              <a:rPr lang="en-AU" smtClean="0"/>
              <a:t>3/08/2026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E1A665-8FFC-4CCF-A35C-36BA1A9A3BE9}" type="slidenum">
              <a:rPr lang="en-AU" smtClean="0"/>
              <a:t>‹#›</a:t>
            </a:fld>
            <a:endParaRPr lang="en-AU"/>
          </a:p>
        </p:txBody>
      </p:sp>
    </p:spTree>
    <p:extLst>
      <p:ext uri="{BB962C8B-B14F-4D97-AF65-F5344CB8AC3E}">
        <p14:creationId xmlns:p14="http://schemas.microsoft.com/office/powerpoint/2010/main" val="2339129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facebook.com/photo.php?fbid=10158515187673500&amp;id=8422338499&amp;set=a.425950123499&amp;locale=cs_CZ"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i-NZ" dirty="0"/>
              <a:t>Image credit: </a:t>
            </a:r>
            <a:r>
              <a:rPr lang="en-AU" dirty="0">
                <a:hlinkClick r:id="rId3"/>
              </a:rPr>
              <a:t>Facebook</a:t>
            </a:r>
            <a:r>
              <a:rPr lang="en-AU" dirty="0"/>
              <a:t> – The Wilderness Society</a:t>
            </a:r>
          </a:p>
        </p:txBody>
      </p:sp>
      <p:sp>
        <p:nvSpPr>
          <p:cNvPr id="4" name="Slide Number Placeholder 3"/>
          <p:cNvSpPr>
            <a:spLocks noGrp="1"/>
          </p:cNvSpPr>
          <p:nvPr>
            <p:ph type="sldNum" sz="quarter" idx="5"/>
          </p:nvPr>
        </p:nvSpPr>
        <p:spPr/>
        <p:txBody>
          <a:bodyPr/>
          <a:lstStyle/>
          <a:p>
            <a:fld id="{5FE1A665-8FFC-4CCF-A35C-36BA1A9A3BE9}" type="slidenum">
              <a:rPr lang="en-AU" smtClean="0"/>
              <a:t>3</a:t>
            </a:fld>
            <a:endParaRPr lang="en-AU"/>
          </a:p>
        </p:txBody>
      </p:sp>
    </p:spTree>
    <p:extLst>
      <p:ext uri="{BB962C8B-B14F-4D97-AF65-F5344CB8AC3E}">
        <p14:creationId xmlns:p14="http://schemas.microsoft.com/office/powerpoint/2010/main" val="2528243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E5D34-0FB6-C851-643F-A144CD6000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4D9516-CE24-CF40-0C48-519F359271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51C075-8EA0-B614-E52A-33C411F4954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ED1D7663-41A0-1A8D-2D41-7E80B5638394}"/>
              </a:ext>
            </a:extLst>
          </p:cNvPr>
          <p:cNvSpPr>
            <a:spLocks noGrp="1"/>
          </p:cNvSpPr>
          <p:nvPr>
            <p:ph type="sldNum" sz="quarter" idx="5"/>
          </p:nvPr>
        </p:nvSpPr>
        <p:spPr/>
        <p:txBody>
          <a:bodyPr/>
          <a:lstStyle/>
          <a:p>
            <a:fld id="{5FE1A665-8FFC-4CCF-A35C-36BA1A9A3BE9}" type="slidenum">
              <a:rPr lang="en-AU" smtClean="0"/>
              <a:t>6</a:t>
            </a:fld>
            <a:endParaRPr lang="en-AU"/>
          </a:p>
        </p:txBody>
      </p:sp>
    </p:spTree>
    <p:extLst>
      <p:ext uri="{BB962C8B-B14F-4D97-AF65-F5344CB8AC3E}">
        <p14:creationId xmlns:p14="http://schemas.microsoft.com/office/powerpoint/2010/main" val="2952181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9D36C-A561-5A29-7939-7523BA72FE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B431E-75BD-E4CD-C6EC-8E9C6CC6AA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673804-8F1D-71AA-A687-6A2FE24E772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DC10C9F-BDBE-988B-B53A-341BAC0FC31B}"/>
              </a:ext>
            </a:extLst>
          </p:cNvPr>
          <p:cNvSpPr>
            <a:spLocks noGrp="1"/>
          </p:cNvSpPr>
          <p:nvPr>
            <p:ph type="sldNum" sz="quarter" idx="5"/>
          </p:nvPr>
        </p:nvSpPr>
        <p:spPr/>
        <p:txBody>
          <a:bodyPr/>
          <a:lstStyle/>
          <a:p>
            <a:fld id="{5FE1A665-8FFC-4CCF-A35C-36BA1A9A3BE9}" type="slidenum">
              <a:rPr lang="en-AU" smtClean="0"/>
              <a:t>7</a:t>
            </a:fld>
            <a:endParaRPr lang="en-AU"/>
          </a:p>
        </p:txBody>
      </p:sp>
    </p:spTree>
    <p:extLst>
      <p:ext uri="{BB962C8B-B14F-4D97-AF65-F5344CB8AC3E}">
        <p14:creationId xmlns:p14="http://schemas.microsoft.com/office/powerpoint/2010/main" val="857533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FF786-1741-E477-517E-B5BE33FBCC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557B6-5D98-20FC-2DE0-FA2247A1F4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6065E4-3B50-532C-CB98-512659020324}"/>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FF68C1B-FD77-BF58-DE10-08C84E4D9229}"/>
              </a:ext>
            </a:extLst>
          </p:cNvPr>
          <p:cNvSpPr>
            <a:spLocks noGrp="1"/>
          </p:cNvSpPr>
          <p:nvPr>
            <p:ph type="sldNum" sz="quarter" idx="5"/>
          </p:nvPr>
        </p:nvSpPr>
        <p:spPr/>
        <p:txBody>
          <a:bodyPr/>
          <a:lstStyle/>
          <a:p>
            <a:fld id="{5FE1A665-8FFC-4CCF-A35C-36BA1A9A3BE9}" type="slidenum">
              <a:rPr lang="en-AU" smtClean="0"/>
              <a:t>9</a:t>
            </a:fld>
            <a:endParaRPr lang="en-AU"/>
          </a:p>
        </p:txBody>
      </p:sp>
    </p:spTree>
    <p:extLst>
      <p:ext uri="{BB962C8B-B14F-4D97-AF65-F5344CB8AC3E}">
        <p14:creationId xmlns:p14="http://schemas.microsoft.com/office/powerpoint/2010/main" val="2620565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859C9-4C86-A33D-FDEE-DBAACC049A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28BB4B-C725-0823-B09B-47AFF73289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357ED4-3D18-4412-F6BE-C218E3FA126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EB0B8293-CEC7-0D5C-3B4F-7CE271643AEB}"/>
              </a:ext>
            </a:extLst>
          </p:cNvPr>
          <p:cNvSpPr>
            <a:spLocks noGrp="1"/>
          </p:cNvSpPr>
          <p:nvPr>
            <p:ph type="sldNum" sz="quarter" idx="5"/>
          </p:nvPr>
        </p:nvSpPr>
        <p:spPr/>
        <p:txBody>
          <a:bodyPr/>
          <a:lstStyle/>
          <a:p>
            <a:fld id="{5FE1A665-8FFC-4CCF-A35C-36BA1A9A3BE9}" type="slidenum">
              <a:rPr lang="en-AU" smtClean="0"/>
              <a:t>11</a:t>
            </a:fld>
            <a:endParaRPr lang="en-AU"/>
          </a:p>
        </p:txBody>
      </p:sp>
    </p:spTree>
    <p:extLst>
      <p:ext uri="{BB962C8B-B14F-4D97-AF65-F5344CB8AC3E}">
        <p14:creationId xmlns:p14="http://schemas.microsoft.com/office/powerpoint/2010/main" val="3991956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9D4DB-476F-8E1C-3859-1127A15FE0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2FE19-3EC0-8433-BA79-CBD2931E38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921622-3ED6-3E8D-238D-2D499CEA8B6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929ED21-AE03-0256-2C82-10A2E0744F46}"/>
              </a:ext>
            </a:extLst>
          </p:cNvPr>
          <p:cNvSpPr>
            <a:spLocks noGrp="1"/>
          </p:cNvSpPr>
          <p:nvPr>
            <p:ph type="sldNum" sz="quarter" idx="5"/>
          </p:nvPr>
        </p:nvSpPr>
        <p:spPr/>
        <p:txBody>
          <a:bodyPr/>
          <a:lstStyle/>
          <a:p>
            <a:fld id="{5FE1A665-8FFC-4CCF-A35C-36BA1A9A3BE9}" type="slidenum">
              <a:rPr lang="en-AU" smtClean="0"/>
              <a:t>12</a:t>
            </a:fld>
            <a:endParaRPr lang="en-AU"/>
          </a:p>
        </p:txBody>
      </p:sp>
    </p:spTree>
    <p:extLst>
      <p:ext uri="{BB962C8B-B14F-4D97-AF65-F5344CB8AC3E}">
        <p14:creationId xmlns:p14="http://schemas.microsoft.com/office/powerpoint/2010/main" val="2696055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5FE1A665-8FFC-4CCF-A35C-36BA1A9A3BE9}" type="slidenum">
              <a:rPr lang="en-AU" smtClean="0"/>
              <a:t>14</a:t>
            </a:fld>
            <a:endParaRPr lang="en-AU"/>
          </a:p>
        </p:txBody>
      </p:sp>
    </p:spTree>
    <p:extLst>
      <p:ext uri="{BB962C8B-B14F-4D97-AF65-F5344CB8AC3E}">
        <p14:creationId xmlns:p14="http://schemas.microsoft.com/office/powerpoint/2010/main" val="22406179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BAA7E2-75EB-4A2E-037A-1A6A7AFE118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203" b="-115"/>
          <a:stretch/>
        </p:blipFill>
        <p:spPr>
          <a:xfrm>
            <a:off x="0" y="0"/>
            <a:ext cx="12192576" cy="6867906"/>
          </a:xfrm>
          <a:prstGeom prst="rect">
            <a:avLst/>
          </a:prstGeom>
        </p:spPr>
      </p:pic>
      <p:pic>
        <p:nvPicPr>
          <p:cNvPr id="10" name="Picture 9">
            <a:extLst>
              <a:ext uri="{FF2B5EF4-FFF2-40B4-BE49-F238E27FC236}">
                <a16:creationId xmlns:a16="http://schemas.microsoft.com/office/drawing/2014/main" id="{36AC2A56-AE4C-A1D2-5DEB-54F311774B2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0783" t="723" r="10783"/>
          <a:stretch/>
        </p:blipFill>
        <p:spPr>
          <a:xfrm flipH="1">
            <a:off x="0" y="0"/>
            <a:ext cx="12192000" cy="5626209"/>
          </a:xfrm>
          <a:prstGeom prst="rect">
            <a:avLst/>
          </a:prstGeom>
        </p:spPr>
      </p:pic>
    </p:spTree>
    <p:extLst>
      <p:ext uri="{BB962C8B-B14F-4D97-AF65-F5344CB8AC3E}">
        <p14:creationId xmlns:p14="http://schemas.microsoft.com/office/powerpoint/2010/main" val="539576023"/>
      </p:ext>
    </p:extLst>
  </p:cSld>
  <p:clrMapOvr>
    <a:masterClrMapping/>
  </p:clrMapOvr>
  <p:extLst>
    <p:ext uri="{DCECCB84-F9BA-43D5-87BE-67443E8EF086}">
      <p15:sldGuideLst xmlns:p15="http://schemas.microsoft.com/office/powerpoint/2012/main">
        <p15:guide id="1" orient="horz" pos="4042"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Titl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BD9916-E899-46FB-01B8-4C4ADB8DDDF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203" b="-115"/>
          <a:stretch/>
        </p:blipFill>
        <p:spPr>
          <a:xfrm>
            <a:off x="0" y="0"/>
            <a:ext cx="12192576" cy="6867906"/>
          </a:xfrm>
          <a:prstGeom prst="rect">
            <a:avLst/>
          </a:prstGeom>
        </p:spPr>
      </p:pic>
      <p:pic>
        <p:nvPicPr>
          <p:cNvPr id="5" name="Picture 4">
            <a:extLst>
              <a:ext uri="{FF2B5EF4-FFF2-40B4-BE49-F238E27FC236}">
                <a16:creationId xmlns:a16="http://schemas.microsoft.com/office/drawing/2014/main" id="{029B684C-DCB8-A701-056A-72097FFF1D9E}"/>
              </a:ext>
            </a:extLst>
          </p:cNvPr>
          <p:cNvPicPr>
            <a:picLocks noChangeAspect="1"/>
          </p:cNvPicPr>
          <p:nvPr userDrawn="1"/>
        </p:nvPicPr>
        <p:blipFill>
          <a:blip r:embed="rId3">
            <a:extLst>
              <a:ext uri="{28A0092B-C50C-407E-A947-70E740481C1C}">
                <a14:useLocalDpi xmlns:a14="http://schemas.microsoft.com/office/drawing/2010/main" val="0"/>
              </a:ext>
            </a:extLst>
          </a:blip>
          <a:srcRect l="10497" r="10497"/>
          <a:stretch/>
        </p:blipFill>
        <p:spPr>
          <a:xfrm flipH="1">
            <a:off x="0" y="0"/>
            <a:ext cx="12192000" cy="5626209"/>
          </a:xfrm>
          <a:prstGeom prst="rect">
            <a:avLst/>
          </a:prstGeom>
        </p:spPr>
      </p:pic>
    </p:spTree>
    <p:extLst>
      <p:ext uri="{BB962C8B-B14F-4D97-AF65-F5344CB8AC3E}">
        <p14:creationId xmlns:p14="http://schemas.microsoft.com/office/powerpoint/2010/main" val="4033360832"/>
      </p:ext>
    </p:extLst>
  </p:cSld>
  <p:clrMapOvr>
    <a:masterClrMapping/>
  </p:clrMapOvr>
  <p:extLst>
    <p:ext uri="{DCECCB84-F9BA-43D5-87BE-67443E8EF086}">
      <p15:sldGuideLst xmlns:p15="http://schemas.microsoft.com/office/powerpoint/2012/main">
        <p15:guide id="1" orient="horz" pos="4042"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cknowledgement">
    <p:spTree>
      <p:nvGrpSpPr>
        <p:cNvPr id="1" name=""/>
        <p:cNvGrpSpPr/>
        <p:nvPr/>
      </p:nvGrpSpPr>
      <p:grpSpPr>
        <a:xfrm>
          <a:off x="0" y="0"/>
          <a:ext cx="0" cy="0"/>
          <a:chOff x="0" y="0"/>
          <a:chExt cx="0" cy="0"/>
        </a:xfrm>
      </p:grpSpPr>
      <p:pic>
        <p:nvPicPr>
          <p:cNvPr id="8" name="Picture 7" descr="A colorful object on a black background&#10;&#10;Description automatically generated">
            <a:extLst>
              <a:ext uri="{FF2B5EF4-FFF2-40B4-BE49-F238E27FC236}">
                <a16:creationId xmlns:a16="http://schemas.microsoft.com/office/drawing/2014/main" id="{90F0104B-F666-A175-A1DE-EE8C74E01A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pic>
        <p:nvPicPr>
          <p:cNvPr id="3" name="Picture 2">
            <a:extLst>
              <a:ext uri="{FF2B5EF4-FFF2-40B4-BE49-F238E27FC236}">
                <a16:creationId xmlns:a16="http://schemas.microsoft.com/office/drawing/2014/main" id="{84BE3066-1CB9-632A-5666-4C2DA417A8B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7042" b="1476"/>
          <a:stretch/>
        </p:blipFill>
        <p:spPr>
          <a:xfrm>
            <a:off x="644435" y="653143"/>
            <a:ext cx="10920548" cy="5207726"/>
          </a:xfrm>
          <a:prstGeom prst="rect">
            <a:avLst/>
          </a:prstGeom>
        </p:spPr>
      </p:pic>
    </p:spTree>
    <p:extLst>
      <p:ext uri="{BB962C8B-B14F-4D97-AF65-F5344CB8AC3E}">
        <p14:creationId xmlns:p14="http://schemas.microsoft.com/office/powerpoint/2010/main" val="2213292148"/>
      </p:ext>
    </p:extLst>
  </p:cSld>
  <p:clrMapOvr>
    <a:masterClrMapping/>
  </p:clrMapOvr>
  <p:extLst>
    <p:ext uri="{DCECCB84-F9BA-43D5-87BE-67443E8EF086}">
      <p15:sldGuideLst xmlns:p15="http://schemas.microsoft.com/office/powerpoint/2012/main">
        <p15:guide id="1" orient="horz" pos="4156">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Sectional Heading 1">
    <p:spTree>
      <p:nvGrpSpPr>
        <p:cNvPr id="1" name=""/>
        <p:cNvGrpSpPr/>
        <p:nvPr/>
      </p:nvGrpSpPr>
      <p:grpSpPr>
        <a:xfrm>
          <a:off x="0" y="0"/>
          <a:ext cx="0" cy="0"/>
          <a:chOff x="0" y="0"/>
          <a:chExt cx="0" cy="0"/>
        </a:xfrm>
      </p:grpSpPr>
      <p:pic>
        <p:nvPicPr>
          <p:cNvPr id="4" name="Picture 3" descr="A colorful object on a black background&#10;&#10;Description automatically generated">
            <a:extLst>
              <a:ext uri="{FF2B5EF4-FFF2-40B4-BE49-F238E27FC236}">
                <a16:creationId xmlns:a16="http://schemas.microsoft.com/office/drawing/2014/main" id="{5640E004-556E-1929-2351-97E8D63A93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pic>
        <p:nvPicPr>
          <p:cNvPr id="2" name="Picture 1">
            <a:extLst>
              <a:ext uri="{FF2B5EF4-FFF2-40B4-BE49-F238E27FC236}">
                <a16:creationId xmlns:a16="http://schemas.microsoft.com/office/drawing/2014/main" id="{801B663C-17B4-DF87-5799-1FBC5B39FD3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8085" r="2650"/>
          <a:stretch/>
        </p:blipFill>
        <p:spPr>
          <a:xfrm flipH="1">
            <a:off x="0" y="-1"/>
            <a:ext cx="6096000" cy="6858001"/>
          </a:xfrm>
          <a:prstGeom prst="rect">
            <a:avLst/>
          </a:prstGeom>
        </p:spPr>
      </p:pic>
    </p:spTree>
    <p:extLst>
      <p:ext uri="{BB962C8B-B14F-4D97-AF65-F5344CB8AC3E}">
        <p14:creationId xmlns:p14="http://schemas.microsoft.com/office/powerpoint/2010/main" val="476444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Sectional Heading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F1EE1D8-ECAE-A797-4173-9D83E24FE48A}"/>
              </a:ext>
            </a:extLst>
          </p:cNvPr>
          <p:cNvSpPr/>
          <p:nvPr userDrawn="1"/>
        </p:nvSpPr>
        <p:spPr>
          <a:xfrm>
            <a:off x="6096000" y="-1"/>
            <a:ext cx="6096000" cy="6858001"/>
          </a:xfrm>
          <a:prstGeom prst="rect">
            <a:avLst/>
          </a:prstGeom>
          <a:solidFill>
            <a:srgbClr val="20353E"/>
          </a:solidFill>
          <a:ln>
            <a:solidFill>
              <a:srgbClr val="203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a:extLst>
              <a:ext uri="{FF2B5EF4-FFF2-40B4-BE49-F238E27FC236}">
                <a16:creationId xmlns:a16="http://schemas.microsoft.com/office/drawing/2014/main" id="{5640E004-556E-1929-2351-97E8D63A93F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7509" y="5777958"/>
            <a:ext cx="2353540" cy="998135"/>
          </a:xfrm>
          <a:prstGeom prst="rect">
            <a:avLst/>
          </a:prstGeom>
        </p:spPr>
      </p:pic>
      <p:pic>
        <p:nvPicPr>
          <p:cNvPr id="3" name="Picture 2">
            <a:extLst>
              <a:ext uri="{FF2B5EF4-FFF2-40B4-BE49-F238E27FC236}">
                <a16:creationId xmlns:a16="http://schemas.microsoft.com/office/drawing/2014/main" id="{3EC7CF06-799A-5FBE-69DA-1673A637E68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8085" r="2650"/>
          <a:stretch/>
        </p:blipFill>
        <p:spPr>
          <a:xfrm flipH="1">
            <a:off x="0" y="-1"/>
            <a:ext cx="6096000" cy="6858001"/>
          </a:xfrm>
          <a:prstGeom prst="rect">
            <a:avLst/>
          </a:prstGeom>
        </p:spPr>
      </p:pic>
    </p:spTree>
    <p:extLst>
      <p:ext uri="{BB962C8B-B14F-4D97-AF65-F5344CB8AC3E}">
        <p14:creationId xmlns:p14="http://schemas.microsoft.com/office/powerpoint/2010/main" val="1351117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Column Content">
    <p:spTree>
      <p:nvGrpSpPr>
        <p:cNvPr id="1" name=""/>
        <p:cNvGrpSpPr/>
        <p:nvPr/>
      </p:nvGrpSpPr>
      <p:grpSpPr>
        <a:xfrm>
          <a:off x="0" y="0"/>
          <a:ext cx="0" cy="0"/>
          <a:chOff x="0" y="0"/>
          <a:chExt cx="0" cy="0"/>
        </a:xfrm>
      </p:grpSpPr>
      <p:pic>
        <p:nvPicPr>
          <p:cNvPr id="8" name="Picture 7" descr="A colorful object on a black background&#10;&#10;Description automatically generated">
            <a:extLst>
              <a:ext uri="{FF2B5EF4-FFF2-40B4-BE49-F238E27FC236}">
                <a16:creationId xmlns:a16="http://schemas.microsoft.com/office/drawing/2014/main" id="{90F0104B-F666-A175-A1DE-EE8C74E01A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sp>
        <p:nvSpPr>
          <p:cNvPr id="2" name="Rectangle 1">
            <a:extLst>
              <a:ext uri="{FF2B5EF4-FFF2-40B4-BE49-F238E27FC236}">
                <a16:creationId xmlns:a16="http://schemas.microsoft.com/office/drawing/2014/main" id="{C0F13AB2-77C9-4780-A973-4B46BFDF2BBE}"/>
              </a:ext>
            </a:extLst>
          </p:cNvPr>
          <p:cNvSpPr/>
          <p:nvPr userDrawn="1"/>
        </p:nvSpPr>
        <p:spPr>
          <a:xfrm>
            <a:off x="644435" y="653143"/>
            <a:ext cx="10920548" cy="5207726"/>
          </a:xfrm>
          <a:prstGeom prst="rect">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125162727"/>
      </p:ext>
    </p:extLst>
  </p:cSld>
  <p:clrMapOvr>
    <a:masterClrMapping/>
  </p:clrMapOvr>
  <p:extLst>
    <p:ext uri="{DCECCB84-F9BA-43D5-87BE-67443E8EF086}">
      <p15:sldGuideLst xmlns:p15="http://schemas.microsoft.com/office/powerpoint/2012/main">
        <p15:guide id="1" orient="horz" pos="4156"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pic>
        <p:nvPicPr>
          <p:cNvPr id="8" name="Picture 7" descr="A colorful object on a black background&#10;&#10;Description automatically generated">
            <a:extLst>
              <a:ext uri="{FF2B5EF4-FFF2-40B4-BE49-F238E27FC236}">
                <a16:creationId xmlns:a16="http://schemas.microsoft.com/office/drawing/2014/main" id="{90F0104B-F666-A175-A1DE-EE8C74E01A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sp>
        <p:nvSpPr>
          <p:cNvPr id="9" name="Rectangle 8">
            <a:extLst>
              <a:ext uri="{FF2B5EF4-FFF2-40B4-BE49-F238E27FC236}">
                <a16:creationId xmlns:a16="http://schemas.microsoft.com/office/drawing/2014/main" id="{A22041B7-4FCE-2E22-CC25-33007E0DE539}"/>
              </a:ext>
            </a:extLst>
          </p:cNvPr>
          <p:cNvSpPr/>
          <p:nvPr userDrawn="1"/>
        </p:nvSpPr>
        <p:spPr>
          <a:xfrm>
            <a:off x="644435" y="653143"/>
            <a:ext cx="10920548" cy="5207726"/>
          </a:xfrm>
          <a:prstGeom prst="rect">
            <a:avLst/>
          </a:prstGeom>
          <a:solidFill>
            <a:srgbClr val="F2F2F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328584571"/>
      </p:ext>
    </p:extLst>
  </p:cSld>
  <p:clrMapOvr>
    <a:masterClrMapping/>
  </p:clrMapOvr>
  <p:extLst>
    <p:ext uri="{DCECCB84-F9BA-43D5-87BE-67443E8EF086}">
      <p15:sldGuideLst xmlns:p15="http://schemas.microsoft.com/office/powerpoint/2012/main">
        <p15:guide id="1" orient="horz" pos="4156"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Column and 1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60EC95-C853-B23A-0764-D3C49D216081}"/>
              </a:ext>
            </a:extLst>
          </p:cNvPr>
          <p:cNvSpPr/>
          <p:nvPr userDrawn="1"/>
        </p:nvSpPr>
        <p:spPr>
          <a:xfrm>
            <a:off x="0" y="0"/>
            <a:ext cx="3228975" cy="6858000"/>
          </a:xfrm>
          <a:prstGeom prst="rect">
            <a:avLst/>
          </a:prstGeom>
          <a:solidFill>
            <a:srgbClr val="20353E"/>
          </a:solidFill>
          <a:ln>
            <a:solidFill>
              <a:srgbClr val="203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descr="A colorful object on a black background&#10;&#10;Description automatically generated">
            <a:extLst>
              <a:ext uri="{FF2B5EF4-FFF2-40B4-BE49-F238E27FC236}">
                <a16:creationId xmlns:a16="http://schemas.microsoft.com/office/drawing/2014/main" id="{90F0104B-F666-A175-A1DE-EE8C74E01A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spTree>
    <p:extLst>
      <p:ext uri="{BB962C8B-B14F-4D97-AF65-F5344CB8AC3E}">
        <p14:creationId xmlns:p14="http://schemas.microsoft.com/office/powerpoint/2010/main" val="1053729603"/>
      </p:ext>
    </p:extLst>
  </p:cSld>
  <p:clrMapOvr>
    <a:masterClrMapping/>
  </p:clrMapOvr>
  <p:extLst>
    <p:ext uri="{DCECCB84-F9BA-43D5-87BE-67443E8EF086}">
      <p15:sldGuideLst xmlns:p15="http://schemas.microsoft.com/office/powerpoint/2012/main">
        <p15:guide id="1" orient="horz" pos="4156"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Column and Table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60EC95-C853-B23A-0764-D3C49D216081}"/>
              </a:ext>
            </a:extLst>
          </p:cNvPr>
          <p:cNvSpPr/>
          <p:nvPr userDrawn="1"/>
        </p:nvSpPr>
        <p:spPr>
          <a:xfrm>
            <a:off x="0" y="0"/>
            <a:ext cx="3228975" cy="6858000"/>
          </a:xfrm>
          <a:prstGeom prst="rect">
            <a:avLst/>
          </a:prstGeom>
          <a:solidFill>
            <a:srgbClr val="20353E"/>
          </a:solidFill>
          <a:ln>
            <a:solidFill>
              <a:srgbClr val="203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descr="A colorful object on a black background&#10;&#10;Description automatically generated">
            <a:extLst>
              <a:ext uri="{FF2B5EF4-FFF2-40B4-BE49-F238E27FC236}">
                <a16:creationId xmlns:a16="http://schemas.microsoft.com/office/drawing/2014/main" id="{90F0104B-F666-A175-A1DE-EE8C74E01A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graphicFrame>
        <p:nvGraphicFramePr>
          <p:cNvPr id="2" name="Table 5">
            <a:extLst>
              <a:ext uri="{FF2B5EF4-FFF2-40B4-BE49-F238E27FC236}">
                <a16:creationId xmlns:a16="http://schemas.microsoft.com/office/drawing/2014/main" id="{9B23D000-D7B8-D342-7A03-BB1361C3DA19}"/>
              </a:ext>
            </a:extLst>
          </p:cNvPr>
          <p:cNvGraphicFramePr>
            <a:graphicFrameLocks noGrp="1"/>
          </p:cNvGraphicFramePr>
          <p:nvPr userDrawn="1">
            <p:extLst>
              <p:ext uri="{D42A27DB-BD31-4B8C-83A1-F6EECF244321}">
                <p14:modId xmlns:p14="http://schemas.microsoft.com/office/powerpoint/2010/main" val="1358380500"/>
              </p:ext>
            </p:extLst>
          </p:nvPr>
        </p:nvGraphicFramePr>
        <p:xfrm>
          <a:off x="4063364" y="2319183"/>
          <a:ext cx="3013713" cy="1380899"/>
        </p:xfrm>
        <a:graphic>
          <a:graphicData uri="http://schemas.openxmlformats.org/drawingml/2006/table">
            <a:tbl>
              <a:tblPr firstRow="1" bandRow="1">
                <a:tableStyleId>{F2DE63D5-997A-4646-A377-4702673A728D}</a:tableStyleId>
              </a:tblPr>
              <a:tblGrid>
                <a:gridCol w="1004571">
                  <a:extLst>
                    <a:ext uri="{9D8B030D-6E8A-4147-A177-3AD203B41FA5}">
                      <a16:colId xmlns:a16="http://schemas.microsoft.com/office/drawing/2014/main" val="3913694608"/>
                    </a:ext>
                  </a:extLst>
                </a:gridCol>
                <a:gridCol w="1004571">
                  <a:extLst>
                    <a:ext uri="{9D8B030D-6E8A-4147-A177-3AD203B41FA5}">
                      <a16:colId xmlns:a16="http://schemas.microsoft.com/office/drawing/2014/main" val="4114572705"/>
                    </a:ext>
                  </a:extLst>
                </a:gridCol>
                <a:gridCol w="1004571">
                  <a:extLst>
                    <a:ext uri="{9D8B030D-6E8A-4147-A177-3AD203B41FA5}">
                      <a16:colId xmlns:a16="http://schemas.microsoft.com/office/drawing/2014/main" val="3670318517"/>
                    </a:ext>
                  </a:extLst>
                </a:gridCol>
              </a:tblGrid>
              <a:tr h="325631">
                <a:tc gridSpan="3">
                  <a:txBody>
                    <a:bodyPr/>
                    <a:lstStyle/>
                    <a:p>
                      <a:pPr algn="ctr"/>
                      <a:r>
                        <a:rPr lang="en-AU" sz="1100" dirty="0"/>
                        <a:t>Open slide master to edit tables</a:t>
                      </a:r>
                    </a:p>
                  </a:txBody>
                  <a:tcPr marL="45605" marR="45605" marT="22802" marB="22802" anchor="ctr">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20353E"/>
                    </a:solidFill>
                  </a:tcPr>
                </a:tc>
                <a:tc hMerge="1">
                  <a:txBody>
                    <a:bodyPr/>
                    <a:lstStyle/>
                    <a:p>
                      <a:endParaRPr lang="en-AU" dirty="0"/>
                    </a:p>
                  </a:txBody>
                  <a:tcPr>
                    <a:solidFill>
                      <a:srgbClr val="20353E"/>
                    </a:solidFill>
                  </a:tcPr>
                </a:tc>
                <a:tc hMerge="1">
                  <a:txBody>
                    <a:bodyPr/>
                    <a:lstStyle/>
                    <a:p>
                      <a:endParaRPr lang="en-AU" dirty="0"/>
                    </a:p>
                  </a:txBody>
                  <a:tcPr>
                    <a:solidFill>
                      <a:srgbClr val="20353E"/>
                    </a:solidFill>
                  </a:tcPr>
                </a:tc>
                <a:extLst>
                  <a:ext uri="{0D108BD9-81ED-4DB2-BD59-A6C34878D82A}">
                    <a16:rowId xmlns:a16="http://schemas.microsoft.com/office/drawing/2014/main" val="1024144413"/>
                  </a:ext>
                </a:extLst>
              </a:tr>
              <a:tr h="246486">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20353E">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01187124"/>
                  </a:ext>
                </a:extLst>
              </a:tr>
              <a:tr h="269594">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20353E">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0344087"/>
                  </a:ext>
                </a:extLst>
              </a:tr>
              <a:tr h="269594">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20353E">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42907718"/>
                  </a:ext>
                </a:extLst>
              </a:tr>
              <a:tr h="269594">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20353E">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88573068"/>
                  </a:ext>
                </a:extLst>
              </a:tr>
            </a:tbl>
          </a:graphicData>
        </a:graphic>
      </p:graphicFrame>
      <p:graphicFrame>
        <p:nvGraphicFramePr>
          <p:cNvPr id="3" name="Table 5">
            <a:extLst>
              <a:ext uri="{FF2B5EF4-FFF2-40B4-BE49-F238E27FC236}">
                <a16:creationId xmlns:a16="http://schemas.microsoft.com/office/drawing/2014/main" id="{AFD700C2-1F59-048A-41FC-570A6EF68AC9}"/>
              </a:ext>
            </a:extLst>
          </p:cNvPr>
          <p:cNvGraphicFramePr>
            <a:graphicFrameLocks noGrp="1"/>
          </p:cNvGraphicFramePr>
          <p:nvPr userDrawn="1">
            <p:extLst>
              <p:ext uri="{D42A27DB-BD31-4B8C-83A1-F6EECF244321}">
                <p14:modId xmlns:p14="http://schemas.microsoft.com/office/powerpoint/2010/main" val="2644698724"/>
              </p:ext>
            </p:extLst>
          </p:nvPr>
        </p:nvGraphicFramePr>
        <p:xfrm>
          <a:off x="7759064" y="2319183"/>
          <a:ext cx="3013713" cy="1380899"/>
        </p:xfrm>
        <a:graphic>
          <a:graphicData uri="http://schemas.openxmlformats.org/drawingml/2006/table">
            <a:tbl>
              <a:tblPr firstRow="1" bandRow="1">
                <a:tableStyleId>{F2DE63D5-997A-4646-A377-4702673A728D}</a:tableStyleId>
              </a:tblPr>
              <a:tblGrid>
                <a:gridCol w="1004571">
                  <a:extLst>
                    <a:ext uri="{9D8B030D-6E8A-4147-A177-3AD203B41FA5}">
                      <a16:colId xmlns:a16="http://schemas.microsoft.com/office/drawing/2014/main" val="3913694608"/>
                    </a:ext>
                  </a:extLst>
                </a:gridCol>
                <a:gridCol w="1004571">
                  <a:extLst>
                    <a:ext uri="{9D8B030D-6E8A-4147-A177-3AD203B41FA5}">
                      <a16:colId xmlns:a16="http://schemas.microsoft.com/office/drawing/2014/main" val="4114572705"/>
                    </a:ext>
                  </a:extLst>
                </a:gridCol>
                <a:gridCol w="1004571">
                  <a:extLst>
                    <a:ext uri="{9D8B030D-6E8A-4147-A177-3AD203B41FA5}">
                      <a16:colId xmlns:a16="http://schemas.microsoft.com/office/drawing/2014/main" val="3670318517"/>
                    </a:ext>
                  </a:extLst>
                </a:gridCol>
              </a:tblGrid>
              <a:tr h="325631">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050" dirty="0"/>
                        <a:t>Open slide master to edit tables</a:t>
                      </a:r>
                    </a:p>
                  </a:txBody>
                  <a:tcPr marL="45605" marR="45605" marT="22802" marB="22802" anchor="ctr">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8DC63F"/>
                    </a:solidFill>
                  </a:tcPr>
                </a:tc>
                <a:tc hMerge="1">
                  <a:txBody>
                    <a:bodyPr/>
                    <a:lstStyle/>
                    <a:p>
                      <a:endParaRPr lang="en-AU" dirty="0"/>
                    </a:p>
                  </a:txBody>
                  <a:tcPr>
                    <a:solidFill>
                      <a:srgbClr val="20353E"/>
                    </a:solidFill>
                  </a:tcPr>
                </a:tc>
                <a:tc hMerge="1">
                  <a:txBody>
                    <a:bodyPr/>
                    <a:lstStyle/>
                    <a:p>
                      <a:endParaRPr lang="en-AU" dirty="0"/>
                    </a:p>
                  </a:txBody>
                  <a:tcPr>
                    <a:solidFill>
                      <a:srgbClr val="20353E"/>
                    </a:solidFill>
                  </a:tcPr>
                </a:tc>
                <a:extLst>
                  <a:ext uri="{0D108BD9-81ED-4DB2-BD59-A6C34878D82A}">
                    <a16:rowId xmlns:a16="http://schemas.microsoft.com/office/drawing/2014/main" val="1024144413"/>
                  </a:ext>
                </a:extLst>
              </a:tr>
              <a:tr h="246486">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8DC63F">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01187124"/>
                  </a:ext>
                </a:extLst>
              </a:tr>
              <a:tr h="269594">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8DC63F">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0344087"/>
                  </a:ext>
                </a:extLst>
              </a:tr>
              <a:tr h="269594">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8DC63F">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42907718"/>
                  </a:ext>
                </a:extLst>
              </a:tr>
              <a:tr h="269594">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8DC63F">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88573068"/>
                  </a:ext>
                </a:extLst>
              </a:tr>
            </a:tbl>
          </a:graphicData>
        </a:graphic>
      </p:graphicFrame>
      <p:graphicFrame>
        <p:nvGraphicFramePr>
          <p:cNvPr id="5" name="Table 4">
            <a:extLst>
              <a:ext uri="{FF2B5EF4-FFF2-40B4-BE49-F238E27FC236}">
                <a16:creationId xmlns:a16="http://schemas.microsoft.com/office/drawing/2014/main" id="{05D88E45-F4D3-A763-CBC6-1D5794BBDC9F}"/>
              </a:ext>
            </a:extLst>
          </p:cNvPr>
          <p:cNvGraphicFramePr>
            <a:graphicFrameLocks noGrp="1"/>
          </p:cNvGraphicFramePr>
          <p:nvPr userDrawn="1">
            <p:extLst>
              <p:ext uri="{D42A27DB-BD31-4B8C-83A1-F6EECF244321}">
                <p14:modId xmlns:p14="http://schemas.microsoft.com/office/powerpoint/2010/main" val="831160899"/>
              </p:ext>
            </p:extLst>
          </p:nvPr>
        </p:nvGraphicFramePr>
        <p:xfrm>
          <a:off x="4063364" y="4081097"/>
          <a:ext cx="3013713" cy="1380899"/>
        </p:xfrm>
        <a:graphic>
          <a:graphicData uri="http://schemas.openxmlformats.org/drawingml/2006/table">
            <a:tbl>
              <a:tblPr firstRow="1" bandRow="1">
                <a:tableStyleId>{F2DE63D5-997A-4646-A377-4702673A728D}</a:tableStyleId>
              </a:tblPr>
              <a:tblGrid>
                <a:gridCol w="1004571">
                  <a:extLst>
                    <a:ext uri="{9D8B030D-6E8A-4147-A177-3AD203B41FA5}">
                      <a16:colId xmlns:a16="http://schemas.microsoft.com/office/drawing/2014/main" val="3913694608"/>
                    </a:ext>
                  </a:extLst>
                </a:gridCol>
                <a:gridCol w="1004571">
                  <a:extLst>
                    <a:ext uri="{9D8B030D-6E8A-4147-A177-3AD203B41FA5}">
                      <a16:colId xmlns:a16="http://schemas.microsoft.com/office/drawing/2014/main" val="4114572705"/>
                    </a:ext>
                  </a:extLst>
                </a:gridCol>
                <a:gridCol w="1004571">
                  <a:extLst>
                    <a:ext uri="{9D8B030D-6E8A-4147-A177-3AD203B41FA5}">
                      <a16:colId xmlns:a16="http://schemas.microsoft.com/office/drawing/2014/main" val="3670318517"/>
                    </a:ext>
                  </a:extLst>
                </a:gridCol>
              </a:tblGrid>
              <a:tr h="325631">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050" dirty="0"/>
                        <a:t>Open slide master to edit tables</a:t>
                      </a:r>
                    </a:p>
                  </a:txBody>
                  <a:tcPr marL="45605" marR="45605" marT="22802" marB="22802" anchor="ctr">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FAA21B"/>
                    </a:solidFill>
                  </a:tcPr>
                </a:tc>
                <a:tc hMerge="1">
                  <a:txBody>
                    <a:bodyPr/>
                    <a:lstStyle/>
                    <a:p>
                      <a:endParaRPr lang="en-AU" dirty="0"/>
                    </a:p>
                  </a:txBody>
                  <a:tcPr>
                    <a:solidFill>
                      <a:srgbClr val="20353E"/>
                    </a:solidFill>
                  </a:tcPr>
                </a:tc>
                <a:tc hMerge="1">
                  <a:txBody>
                    <a:bodyPr/>
                    <a:lstStyle/>
                    <a:p>
                      <a:endParaRPr lang="en-AU" dirty="0"/>
                    </a:p>
                  </a:txBody>
                  <a:tcPr>
                    <a:solidFill>
                      <a:srgbClr val="20353E"/>
                    </a:solidFill>
                  </a:tcPr>
                </a:tc>
                <a:extLst>
                  <a:ext uri="{0D108BD9-81ED-4DB2-BD59-A6C34878D82A}">
                    <a16:rowId xmlns:a16="http://schemas.microsoft.com/office/drawing/2014/main" val="1024144413"/>
                  </a:ext>
                </a:extLst>
              </a:tr>
              <a:tr h="246486">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FAA21B">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01187124"/>
                  </a:ext>
                </a:extLst>
              </a:tr>
              <a:tr h="269594">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FAA21B">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0344087"/>
                  </a:ext>
                </a:extLst>
              </a:tr>
              <a:tr h="269594">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FAA21B">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42907718"/>
                  </a:ext>
                </a:extLst>
              </a:tr>
              <a:tr h="269594">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FAA21B">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88573068"/>
                  </a:ext>
                </a:extLst>
              </a:tr>
            </a:tbl>
          </a:graphicData>
        </a:graphic>
      </p:graphicFrame>
      <p:graphicFrame>
        <p:nvGraphicFramePr>
          <p:cNvPr id="6" name="Table 5">
            <a:extLst>
              <a:ext uri="{FF2B5EF4-FFF2-40B4-BE49-F238E27FC236}">
                <a16:creationId xmlns:a16="http://schemas.microsoft.com/office/drawing/2014/main" id="{8A622E76-DD65-CE9E-8CBF-97EAC4588CC7}"/>
              </a:ext>
            </a:extLst>
          </p:cNvPr>
          <p:cNvGraphicFramePr>
            <a:graphicFrameLocks noGrp="1"/>
          </p:cNvGraphicFramePr>
          <p:nvPr userDrawn="1">
            <p:extLst>
              <p:ext uri="{D42A27DB-BD31-4B8C-83A1-F6EECF244321}">
                <p14:modId xmlns:p14="http://schemas.microsoft.com/office/powerpoint/2010/main" val="860672922"/>
              </p:ext>
            </p:extLst>
          </p:nvPr>
        </p:nvGraphicFramePr>
        <p:xfrm>
          <a:off x="7759064" y="4081097"/>
          <a:ext cx="3013713" cy="1380899"/>
        </p:xfrm>
        <a:graphic>
          <a:graphicData uri="http://schemas.openxmlformats.org/drawingml/2006/table">
            <a:tbl>
              <a:tblPr firstRow="1" bandRow="1">
                <a:tableStyleId>{F2DE63D5-997A-4646-A377-4702673A728D}</a:tableStyleId>
              </a:tblPr>
              <a:tblGrid>
                <a:gridCol w="1004571">
                  <a:extLst>
                    <a:ext uri="{9D8B030D-6E8A-4147-A177-3AD203B41FA5}">
                      <a16:colId xmlns:a16="http://schemas.microsoft.com/office/drawing/2014/main" val="3913694608"/>
                    </a:ext>
                  </a:extLst>
                </a:gridCol>
                <a:gridCol w="1004571">
                  <a:extLst>
                    <a:ext uri="{9D8B030D-6E8A-4147-A177-3AD203B41FA5}">
                      <a16:colId xmlns:a16="http://schemas.microsoft.com/office/drawing/2014/main" val="4114572705"/>
                    </a:ext>
                  </a:extLst>
                </a:gridCol>
                <a:gridCol w="1004571">
                  <a:extLst>
                    <a:ext uri="{9D8B030D-6E8A-4147-A177-3AD203B41FA5}">
                      <a16:colId xmlns:a16="http://schemas.microsoft.com/office/drawing/2014/main" val="3670318517"/>
                    </a:ext>
                  </a:extLst>
                </a:gridCol>
              </a:tblGrid>
              <a:tr h="325631">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050" dirty="0"/>
                        <a:t>Open slide master to edit tables</a:t>
                      </a:r>
                    </a:p>
                  </a:txBody>
                  <a:tcPr marL="45605" marR="45605" marT="22802" marB="22802" anchor="ctr">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39C1CD"/>
                    </a:solidFill>
                  </a:tcPr>
                </a:tc>
                <a:tc hMerge="1">
                  <a:txBody>
                    <a:bodyPr/>
                    <a:lstStyle/>
                    <a:p>
                      <a:endParaRPr lang="en-AU" dirty="0"/>
                    </a:p>
                  </a:txBody>
                  <a:tcPr>
                    <a:solidFill>
                      <a:srgbClr val="20353E"/>
                    </a:solidFill>
                  </a:tcPr>
                </a:tc>
                <a:tc hMerge="1">
                  <a:txBody>
                    <a:bodyPr/>
                    <a:lstStyle/>
                    <a:p>
                      <a:endParaRPr lang="en-AU" dirty="0"/>
                    </a:p>
                  </a:txBody>
                  <a:tcPr>
                    <a:solidFill>
                      <a:srgbClr val="20353E"/>
                    </a:solidFill>
                  </a:tcPr>
                </a:tc>
                <a:extLst>
                  <a:ext uri="{0D108BD9-81ED-4DB2-BD59-A6C34878D82A}">
                    <a16:rowId xmlns:a16="http://schemas.microsoft.com/office/drawing/2014/main" val="1024144413"/>
                  </a:ext>
                </a:extLst>
              </a:tr>
              <a:tr h="246486">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39C1CD">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01187124"/>
                  </a:ext>
                </a:extLst>
              </a:tr>
              <a:tr h="269594">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39C1CD">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0344087"/>
                  </a:ext>
                </a:extLst>
              </a:tr>
              <a:tr h="269594">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39C1CD">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42907718"/>
                  </a:ext>
                </a:extLst>
              </a:tr>
              <a:tr h="269594">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rgbClr val="39C1CD">
                        <a:alpha val="20000"/>
                      </a:srgbClr>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AU" sz="900" dirty="0"/>
                    </a:p>
                  </a:txBody>
                  <a:tcPr marL="45605" marR="45605" marT="22802" marB="22802">
                    <a:lnL w="12700" cap="flat" cmpd="sng" algn="ctr">
                      <a:solidFill>
                        <a:srgbClr val="20353E"/>
                      </a:solidFill>
                      <a:prstDash val="solid"/>
                      <a:round/>
                      <a:headEnd type="none" w="med" len="med"/>
                      <a:tailEnd type="none" w="med" len="med"/>
                    </a:lnL>
                    <a:lnR w="12700" cap="flat" cmpd="sng" algn="ctr">
                      <a:solidFill>
                        <a:srgbClr val="20353E"/>
                      </a:solidFill>
                      <a:prstDash val="solid"/>
                      <a:round/>
                      <a:headEnd type="none" w="med" len="med"/>
                      <a:tailEnd type="none" w="med" len="med"/>
                    </a:lnR>
                    <a:lnT w="12700" cap="flat" cmpd="sng" algn="ctr">
                      <a:solidFill>
                        <a:srgbClr val="20353E"/>
                      </a:solidFill>
                      <a:prstDash val="solid"/>
                      <a:round/>
                      <a:headEnd type="none" w="med" len="med"/>
                      <a:tailEnd type="none" w="med" len="med"/>
                    </a:lnT>
                    <a:lnB w="12700" cap="flat" cmpd="sng" algn="ctr">
                      <a:solidFill>
                        <a:srgbClr val="20353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88573068"/>
                  </a:ext>
                </a:extLst>
              </a:tr>
            </a:tbl>
          </a:graphicData>
        </a:graphic>
      </p:graphicFrame>
    </p:spTree>
    <p:extLst>
      <p:ext uri="{BB962C8B-B14F-4D97-AF65-F5344CB8AC3E}">
        <p14:creationId xmlns:p14="http://schemas.microsoft.com/office/powerpoint/2010/main" val="3889783512"/>
      </p:ext>
    </p:extLst>
  </p:cSld>
  <p:clrMapOvr>
    <a:masterClrMapping/>
  </p:clrMapOvr>
  <p:extLst>
    <p:ext uri="{DCECCB84-F9BA-43D5-87BE-67443E8EF086}">
      <p15:sldGuideLst xmlns:p15="http://schemas.microsoft.com/office/powerpoint/2012/main">
        <p15:guide id="1" orient="horz" pos="4156"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Column and Call Out Box ">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B20B0FC-52D7-1CCA-92F6-68EE783CC0B5}"/>
              </a:ext>
            </a:extLst>
          </p:cNvPr>
          <p:cNvSpPr txBox="1"/>
          <p:nvPr userDrawn="1"/>
        </p:nvSpPr>
        <p:spPr>
          <a:xfrm>
            <a:off x="545154" y="6340676"/>
            <a:ext cx="2701255" cy="276999"/>
          </a:xfrm>
          <a:prstGeom prst="rect">
            <a:avLst/>
          </a:prstGeom>
          <a:noFill/>
        </p:spPr>
        <p:txBody>
          <a:bodyPr wrap="square" rtlCol="0">
            <a:spAutoFit/>
          </a:bodyPr>
          <a:lstStyle/>
          <a:p>
            <a:pPr algn="l"/>
            <a:r>
              <a:rPr lang="en-AU" sz="1200" dirty="0">
                <a:solidFill>
                  <a:srgbClr val="20353E"/>
                </a:solidFill>
                <a:latin typeface="Volte Semibold" panose="00000700000000000000" pitchFamily="50" charset="0"/>
              </a:rPr>
              <a:t>7</a:t>
            </a:r>
            <a:endParaRPr lang="en-AU" sz="1600" dirty="0">
              <a:solidFill>
                <a:srgbClr val="20353E"/>
              </a:solidFill>
              <a:latin typeface="Volte Semibold" panose="00000700000000000000" pitchFamily="50" charset="0"/>
            </a:endParaRPr>
          </a:p>
        </p:txBody>
      </p:sp>
      <p:pic>
        <p:nvPicPr>
          <p:cNvPr id="8" name="Picture 7" descr="A colorful object on a black background&#10;&#10;Description automatically generated">
            <a:extLst>
              <a:ext uri="{FF2B5EF4-FFF2-40B4-BE49-F238E27FC236}">
                <a16:creationId xmlns:a16="http://schemas.microsoft.com/office/drawing/2014/main" id="{90F0104B-F666-A175-A1DE-EE8C74E01A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sp>
        <p:nvSpPr>
          <p:cNvPr id="2" name="Rectangle 1">
            <a:extLst>
              <a:ext uri="{FF2B5EF4-FFF2-40B4-BE49-F238E27FC236}">
                <a16:creationId xmlns:a16="http://schemas.microsoft.com/office/drawing/2014/main" id="{C3A117CC-E2A9-DD7E-90C5-985C77CAF34F}"/>
              </a:ext>
            </a:extLst>
          </p:cNvPr>
          <p:cNvSpPr/>
          <p:nvPr userDrawn="1"/>
        </p:nvSpPr>
        <p:spPr>
          <a:xfrm>
            <a:off x="0" y="0"/>
            <a:ext cx="3228975" cy="6858000"/>
          </a:xfrm>
          <a:prstGeom prst="rect">
            <a:avLst/>
          </a:prstGeom>
          <a:solidFill>
            <a:srgbClr val="20353E"/>
          </a:solidFill>
          <a:ln>
            <a:solidFill>
              <a:srgbClr val="203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5304CF61-2757-038C-06F8-8D1A4E749D55}"/>
              </a:ext>
            </a:extLst>
          </p:cNvPr>
          <p:cNvSpPr/>
          <p:nvPr userDrawn="1"/>
        </p:nvSpPr>
        <p:spPr>
          <a:xfrm>
            <a:off x="3714885" y="2401910"/>
            <a:ext cx="2400510" cy="2054179"/>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a:extLst>
              <a:ext uri="{FF2B5EF4-FFF2-40B4-BE49-F238E27FC236}">
                <a16:creationId xmlns:a16="http://schemas.microsoft.com/office/drawing/2014/main" id="{91C93AAB-B38D-919D-5F06-9515AE56B65E}"/>
              </a:ext>
            </a:extLst>
          </p:cNvPr>
          <p:cNvSpPr txBox="1"/>
          <p:nvPr userDrawn="1"/>
        </p:nvSpPr>
        <p:spPr>
          <a:xfrm>
            <a:off x="3906476" y="2930001"/>
            <a:ext cx="2018988" cy="461665"/>
          </a:xfrm>
          <a:prstGeom prst="rect">
            <a:avLst/>
          </a:prstGeom>
          <a:noFill/>
        </p:spPr>
        <p:txBody>
          <a:bodyPr wrap="square" rtlCol="0">
            <a:spAutoFit/>
          </a:bodyPr>
          <a:lstStyle/>
          <a:p>
            <a:r>
              <a:rPr lang="en-US" sz="1200" b="0" i="0" u="none" strike="noStrike" baseline="0" dirty="0">
                <a:solidFill>
                  <a:srgbClr val="20353E"/>
                </a:solidFill>
                <a:latin typeface="Volte" panose="00000500000000000000" pitchFamily="50" charset="0"/>
              </a:rPr>
              <a:t>Open slide master to edit call out boxes</a:t>
            </a:r>
          </a:p>
        </p:txBody>
      </p:sp>
      <p:sp>
        <p:nvSpPr>
          <p:cNvPr id="9" name="TextBox 8">
            <a:extLst>
              <a:ext uri="{FF2B5EF4-FFF2-40B4-BE49-F238E27FC236}">
                <a16:creationId xmlns:a16="http://schemas.microsoft.com/office/drawing/2014/main" id="{2C56F7F5-2722-56E6-7818-F241C77C972F}"/>
              </a:ext>
            </a:extLst>
          </p:cNvPr>
          <p:cNvSpPr txBox="1"/>
          <p:nvPr userDrawn="1"/>
        </p:nvSpPr>
        <p:spPr>
          <a:xfrm>
            <a:off x="3906475" y="2544507"/>
            <a:ext cx="1027611" cy="388568"/>
          </a:xfrm>
          <a:prstGeom prst="rect">
            <a:avLst/>
          </a:prstGeom>
          <a:noFill/>
        </p:spPr>
        <p:txBody>
          <a:bodyPr wrap="square">
            <a:spAutoFit/>
          </a:bodyPr>
          <a:lstStyle/>
          <a:p>
            <a:pPr>
              <a:lnSpc>
                <a:spcPct val="150000"/>
              </a:lnSpc>
            </a:pPr>
            <a:r>
              <a:rPr lang="en-US" sz="1400" i="0" u="none" strike="noStrike" baseline="0" dirty="0">
                <a:solidFill>
                  <a:srgbClr val="20353E"/>
                </a:solidFill>
                <a:latin typeface="Volte Semibold" panose="00000700000000000000" pitchFamily="50" charset="0"/>
              </a:rPr>
              <a:t>Heading 2</a:t>
            </a:r>
          </a:p>
        </p:txBody>
      </p:sp>
      <p:sp>
        <p:nvSpPr>
          <p:cNvPr id="10" name="TextBox 9">
            <a:extLst>
              <a:ext uri="{FF2B5EF4-FFF2-40B4-BE49-F238E27FC236}">
                <a16:creationId xmlns:a16="http://schemas.microsoft.com/office/drawing/2014/main" id="{6B966D0F-A798-EDF9-B568-584ED59DAA9E}"/>
              </a:ext>
            </a:extLst>
          </p:cNvPr>
          <p:cNvSpPr txBox="1"/>
          <p:nvPr userDrawn="1"/>
        </p:nvSpPr>
        <p:spPr>
          <a:xfrm>
            <a:off x="3906475" y="4057038"/>
            <a:ext cx="1942010" cy="282770"/>
          </a:xfrm>
          <a:prstGeom prst="rect">
            <a:avLst/>
          </a:prstGeom>
          <a:noFill/>
        </p:spPr>
        <p:txBody>
          <a:bodyPr wrap="square">
            <a:spAutoFit/>
          </a:bodyPr>
          <a:lstStyle/>
          <a:p>
            <a:pPr>
              <a:lnSpc>
                <a:spcPct val="150000"/>
              </a:lnSpc>
            </a:pPr>
            <a:r>
              <a:rPr lang="en-US" sz="900" u="none" strike="noStrike" baseline="0" dirty="0">
                <a:solidFill>
                  <a:srgbClr val="20353E"/>
                </a:solidFill>
                <a:latin typeface="Volte Semibold" panose="00000700000000000000" pitchFamily="50" charset="0"/>
              </a:rPr>
              <a:t>moretonbay</a:t>
            </a:r>
            <a:r>
              <a:rPr lang="en-US" sz="900" i="0" u="none" strike="noStrike" baseline="0" dirty="0">
                <a:solidFill>
                  <a:srgbClr val="20353E"/>
                </a:solidFill>
                <a:latin typeface="Volte Semibold" panose="00000700000000000000" pitchFamily="50" charset="0"/>
              </a:rPr>
              <a:t>.qld.gov.au</a:t>
            </a:r>
          </a:p>
        </p:txBody>
      </p:sp>
      <p:sp>
        <p:nvSpPr>
          <p:cNvPr id="13" name="Rectangle 12">
            <a:extLst>
              <a:ext uri="{FF2B5EF4-FFF2-40B4-BE49-F238E27FC236}">
                <a16:creationId xmlns:a16="http://schemas.microsoft.com/office/drawing/2014/main" id="{772E1E45-ADFE-5985-A178-5336D06F38B9}"/>
              </a:ext>
            </a:extLst>
          </p:cNvPr>
          <p:cNvSpPr/>
          <p:nvPr userDrawn="1"/>
        </p:nvSpPr>
        <p:spPr>
          <a:xfrm>
            <a:off x="9199415" y="2401910"/>
            <a:ext cx="2400510" cy="2054179"/>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extBox 15">
            <a:extLst>
              <a:ext uri="{FF2B5EF4-FFF2-40B4-BE49-F238E27FC236}">
                <a16:creationId xmlns:a16="http://schemas.microsoft.com/office/drawing/2014/main" id="{49873D8A-0CF2-181F-9AF7-65541026FFAA}"/>
              </a:ext>
            </a:extLst>
          </p:cNvPr>
          <p:cNvSpPr txBox="1"/>
          <p:nvPr userDrawn="1"/>
        </p:nvSpPr>
        <p:spPr>
          <a:xfrm>
            <a:off x="9391006" y="2930001"/>
            <a:ext cx="2018988" cy="461665"/>
          </a:xfrm>
          <a:prstGeom prst="rect">
            <a:avLst/>
          </a:prstGeom>
          <a:noFill/>
        </p:spPr>
        <p:txBody>
          <a:bodyPr wrap="square" rtlCol="0">
            <a:spAutoFit/>
          </a:bodyPr>
          <a:lstStyle/>
          <a:p>
            <a:r>
              <a:rPr lang="en-US" sz="1200" b="0" i="0" u="none" strike="noStrike" baseline="0" dirty="0">
                <a:solidFill>
                  <a:srgbClr val="20353E"/>
                </a:solidFill>
                <a:latin typeface="Volte" panose="00000500000000000000" pitchFamily="50" charset="0"/>
              </a:rPr>
              <a:t>Open slide master to edit call out boxes</a:t>
            </a:r>
          </a:p>
        </p:txBody>
      </p:sp>
      <p:sp>
        <p:nvSpPr>
          <p:cNvPr id="19" name="TextBox 18">
            <a:extLst>
              <a:ext uri="{FF2B5EF4-FFF2-40B4-BE49-F238E27FC236}">
                <a16:creationId xmlns:a16="http://schemas.microsoft.com/office/drawing/2014/main" id="{F2202DEC-2099-7C09-CF03-62016E8D5520}"/>
              </a:ext>
            </a:extLst>
          </p:cNvPr>
          <p:cNvSpPr txBox="1"/>
          <p:nvPr userDrawn="1"/>
        </p:nvSpPr>
        <p:spPr>
          <a:xfrm>
            <a:off x="9391005" y="2544507"/>
            <a:ext cx="1027611" cy="388568"/>
          </a:xfrm>
          <a:prstGeom prst="rect">
            <a:avLst/>
          </a:prstGeom>
          <a:noFill/>
        </p:spPr>
        <p:txBody>
          <a:bodyPr wrap="square">
            <a:spAutoFit/>
          </a:bodyPr>
          <a:lstStyle/>
          <a:p>
            <a:pPr>
              <a:lnSpc>
                <a:spcPct val="150000"/>
              </a:lnSpc>
            </a:pPr>
            <a:r>
              <a:rPr lang="en-US" sz="1400" i="0" u="none" strike="noStrike" baseline="0" dirty="0">
                <a:solidFill>
                  <a:srgbClr val="20353E"/>
                </a:solidFill>
                <a:latin typeface="Volte Semibold" panose="00000700000000000000" pitchFamily="50" charset="0"/>
              </a:rPr>
              <a:t>Heading 2</a:t>
            </a:r>
          </a:p>
        </p:txBody>
      </p:sp>
      <p:sp>
        <p:nvSpPr>
          <p:cNvPr id="20" name="TextBox 19">
            <a:extLst>
              <a:ext uri="{FF2B5EF4-FFF2-40B4-BE49-F238E27FC236}">
                <a16:creationId xmlns:a16="http://schemas.microsoft.com/office/drawing/2014/main" id="{51CD62FE-1E83-4DD5-D7C3-3D3855BA85C0}"/>
              </a:ext>
            </a:extLst>
          </p:cNvPr>
          <p:cNvSpPr txBox="1"/>
          <p:nvPr userDrawn="1"/>
        </p:nvSpPr>
        <p:spPr>
          <a:xfrm>
            <a:off x="9391005" y="4057038"/>
            <a:ext cx="1942010" cy="282770"/>
          </a:xfrm>
          <a:prstGeom prst="rect">
            <a:avLst/>
          </a:prstGeom>
          <a:noFill/>
        </p:spPr>
        <p:txBody>
          <a:bodyPr wrap="square">
            <a:spAutoFit/>
          </a:bodyPr>
          <a:lstStyle/>
          <a:p>
            <a:pPr>
              <a:lnSpc>
                <a:spcPct val="150000"/>
              </a:lnSpc>
            </a:pPr>
            <a:r>
              <a:rPr lang="en-US" sz="900" u="none" strike="noStrike" baseline="0" dirty="0">
                <a:solidFill>
                  <a:srgbClr val="20353E"/>
                </a:solidFill>
                <a:latin typeface="Volte Semibold" panose="00000700000000000000" pitchFamily="50" charset="0"/>
              </a:rPr>
              <a:t>moretonbay</a:t>
            </a:r>
            <a:r>
              <a:rPr lang="en-US" sz="900" i="0" u="none" strike="noStrike" baseline="0" dirty="0">
                <a:solidFill>
                  <a:srgbClr val="20353E"/>
                </a:solidFill>
                <a:latin typeface="Volte Semibold" panose="00000700000000000000" pitchFamily="50" charset="0"/>
              </a:rPr>
              <a:t>.qld.gov.au</a:t>
            </a:r>
          </a:p>
        </p:txBody>
      </p:sp>
      <p:sp>
        <p:nvSpPr>
          <p:cNvPr id="21" name="Rectangle 20">
            <a:extLst>
              <a:ext uri="{FF2B5EF4-FFF2-40B4-BE49-F238E27FC236}">
                <a16:creationId xmlns:a16="http://schemas.microsoft.com/office/drawing/2014/main" id="{02B1D3D4-0997-390F-2DF0-1490EAA5D82E}"/>
              </a:ext>
            </a:extLst>
          </p:cNvPr>
          <p:cNvSpPr/>
          <p:nvPr userDrawn="1"/>
        </p:nvSpPr>
        <p:spPr>
          <a:xfrm>
            <a:off x="6455494" y="2401910"/>
            <a:ext cx="2400510" cy="2054179"/>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TextBox 21">
            <a:extLst>
              <a:ext uri="{FF2B5EF4-FFF2-40B4-BE49-F238E27FC236}">
                <a16:creationId xmlns:a16="http://schemas.microsoft.com/office/drawing/2014/main" id="{B5552355-C65D-76A3-D731-AD7CB72D3CD7}"/>
              </a:ext>
            </a:extLst>
          </p:cNvPr>
          <p:cNvSpPr txBox="1"/>
          <p:nvPr userDrawn="1"/>
        </p:nvSpPr>
        <p:spPr>
          <a:xfrm>
            <a:off x="6647085" y="2930001"/>
            <a:ext cx="2018988" cy="461665"/>
          </a:xfrm>
          <a:prstGeom prst="rect">
            <a:avLst/>
          </a:prstGeom>
          <a:noFill/>
        </p:spPr>
        <p:txBody>
          <a:bodyPr wrap="square" rtlCol="0">
            <a:spAutoFit/>
          </a:bodyPr>
          <a:lstStyle/>
          <a:p>
            <a:r>
              <a:rPr lang="en-US" sz="1200" b="0" i="0" u="none" strike="noStrike" baseline="0" dirty="0">
                <a:solidFill>
                  <a:srgbClr val="20353E"/>
                </a:solidFill>
                <a:latin typeface="Volte" panose="00000500000000000000" pitchFamily="50" charset="0"/>
              </a:rPr>
              <a:t>Open slide master to edit call out boxes</a:t>
            </a:r>
          </a:p>
        </p:txBody>
      </p:sp>
      <p:sp>
        <p:nvSpPr>
          <p:cNvPr id="23" name="TextBox 22">
            <a:extLst>
              <a:ext uri="{FF2B5EF4-FFF2-40B4-BE49-F238E27FC236}">
                <a16:creationId xmlns:a16="http://schemas.microsoft.com/office/drawing/2014/main" id="{0ADC3D18-384F-299D-78EF-E2DAD34DE989}"/>
              </a:ext>
            </a:extLst>
          </p:cNvPr>
          <p:cNvSpPr txBox="1"/>
          <p:nvPr userDrawn="1"/>
        </p:nvSpPr>
        <p:spPr>
          <a:xfrm>
            <a:off x="6647084" y="2544507"/>
            <a:ext cx="1027611" cy="388568"/>
          </a:xfrm>
          <a:prstGeom prst="rect">
            <a:avLst/>
          </a:prstGeom>
          <a:noFill/>
        </p:spPr>
        <p:txBody>
          <a:bodyPr wrap="square">
            <a:spAutoFit/>
          </a:bodyPr>
          <a:lstStyle/>
          <a:p>
            <a:pPr>
              <a:lnSpc>
                <a:spcPct val="150000"/>
              </a:lnSpc>
            </a:pPr>
            <a:r>
              <a:rPr lang="en-US" sz="1400" i="0" u="none" strike="noStrike" baseline="0" dirty="0">
                <a:solidFill>
                  <a:srgbClr val="20353E"/>
                </a:solidFill>
                <a:latin typeface="Volte Semibold" panose="00000700000000000000" pitchFamily="50" charset="0"/>
              </a:rPr>
              <a:t>Heading 2</a:t>
            </a:r>
          </a:p>
        </p:txBody>
      </p:sp>
      <p:sp>
        <p:nvSpPr>
          <p:cNvPr id="24" name="TextBox 23">
            <a:extLst>
              <a:ext uri="{FF2B5EF4-FFF2-40B4-BE49-F238E27FC236}">
                <a16:creationId xmlns:a16="http://schemas.microsoft.com/office/drawing/2014/main" id="{97F232A1-862E-B957-5A28-AD41E7DDF4FB}"/>
              </a:ext>
            </a:extLst>
          </p:cNvPr>
          <p:cNvSpPr txBox="1"/>
          <p:nvPr userDrawn="1"/>
        </p:nvSpPr>
        <p:spPr>
          <a:xfrm>
            <a:off x="6647084" y="4057038"/>
            <a:ext cx="1942010" cy="282770"/>
          </a:xfrm>
          <a:prstGeom prst="rect">
            <a:avLst/>
          </a:prstGeom>
          <a:noFill/>
        </p:spPr>
        <p:txBody>
          <a:bodyPr wrap="square">
            <a:spAutoFit/>
          </a:bodyPr>
          <a:lstStyle/>
          <a:p>
            <a:pPr>
              <a:lnSpc>
                <a:spcPct val="150000"/>
              </a:lnSpc>
            </a:pPr>
            <a:r>
              <a:rPr lang="en-US" sz="900" u="none" strike="noStrike" baseline="0" dirty="0">
                <a:solidFill>
                  <a:srgbClr val="20353E"/>
                </a:solidFill>
                <a:latin typeface="Volte Semibold" panose="00000700000000000000" pitchFamily="50" charset="0"/>
              </a:rPr>
              <a:t>moretonbay</a:t>
            </a:r>
            <a:r>
              <a:rPr lang="en-US" sz="900" i="0" u="none" strike="noStrike" baseline="0" dirty="0">
                <a:solidFill>
                  <a:srgbClr val="20353E"/>
                </a:solidFill>
                <a:latin typeface="Volte Semibold" panose="00000700000000000000" pitchFamily="50" charset="0"/>
              </a:rPr>
              <a:t>.qld.gov.au</a:t>
            </a:r>
          </a:p>
        </p:txBody>
      </p:sp>
    </p:spTree>
    <p:extLst>
      <p:ext uri="{BB962C8B-B14F-4D97-AF65-F5344CB8AC3E}">
        <p14:creationId xmlns:p14="http://schemas.microsoft.com/office/powerpoint/2010/main" val="3885405708"/>
      </p:ext>
    </p:extLst>
  </p:cSld>
  <p:clrMapOvr>
    <a:masterClrMapping/>
  </p:clrMapOvr>
  <p:extLst>
    <p:ext uri="{DCECCB84-F9BA-43D5-87BE-67443E8EF086}">
      <p15:sldGuideLst xmlns:p15="http://schemas.microsoft.com/office/powerpoint/2012/main">
        <p15:guide id="1" orient="horz" pos="4156"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and Coloured Call Out Box 1">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B20B0FC-52D7-1CCA-92F6-68EE783CC0B5}"/>
              </a:ext>
            </a:extLst>
          </p:cNvPr>
          <p:cNvSpPr txBox="1"/>
          <p:nvPr userDrawn="1"/>
        </p:nvSpPr>
        <p:spPr>
          <a:xfrm>
            <a:off x="545154" y="6340676"/>
            <a:ext cx="2701255" cy="276999"/>
          </a:xfrm>
          <a:prstGeom prst="rect">
            <a:avLst/>
          </a:prstGeom>
          <a:noFill/>
        </p:spPr>
        <p:txBody>
          <a:bodyPr wrap="square" rtlCol="0">
            <a:spAutoFit/>
          </a:bodyPr>
          <a:lstStyle/>
          <a:p>
            <a:pPr algn="l"/>
            <a:r>
              <a:rPr lang="en-AU" sz="1200" dirty="0">
                <a:solidFill>
                  <a:srgbClr val="20353E"/>
                </a:solidFill>
                <a:latin typeface="Volte Semibold" panose="00000700000000000000" pitchFamily="50" charset="0"/>
              </a:rPr>
              <a:t>5</a:t>
            </a:r>
            <a:endParaRPr lang="en-AU" sz="1600" dirty="0">
              <a:solidFill>
                <a:srgbClr val="20353E"/>
              </a:solidFill>
              <a:latin typeface="Volte Semibold" panose="00000700000000000000" pitchFamily="50" charset="0"/>
            </a:endParaRPr>
          </a:p>
        </p:txBody>
      </p:sp>
      <p:pic>
        <p:nvPicPr>
          <p:cNvPr id="8" name="Picture 7" descr="A colorful object on a black background&#10;&#10;Description automatically generated">
            <a:extLst>
              <a:ext uri="{FF2B5EF4-FFF2-40B4-BE49-F238E27FC236}">
                <a16:creationId xmlns:a16="http://schemas.microsoft.com/office/drawing/2014/main" id="{90F0104B-F666-A175-A1DE-EE8C74E01A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sp>
        <p:nvSpPr>
          <p:cNvPr id="2" name="Rectangle 1">
            <a:extLst>
              <a:ext uri="{FF2B5EF4-FFF2-40B4-BE49-F238E27FC236}">
                <a16:creationId xmlns:a16="http://schemas.microsoft.com/office/drawing/2014/main" id="{4448CF1D-0DC9-DE71-E62F-2159467D83A6}"/>
              </a:ext>
            </a:extLst>
          </p:cNvPr>
          <p:cNvSpPr/>
          <p:nvPr userDrawn="1"/>
        </p:nvSpPr>
        <p:spPr>
          <a:xfrm>
            <a:off x="0" y="0"/>
            <a:ext cx="3228975" cy="6858000"/>
          </a:xfrm>
          <a:prstGeom prst="rect">
            <a:avLst/>
          </a:prstGeom>
          <a:solidFill>
            <a:srgbClr val="20353E"/>
          </a:solidFill>
          <a:ln>
            <a:solidFill>
              <a:srgbClr val="203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5FE3D142-DB3B-AD56-8E31-B51E3BF4A1CB}"/>
              </a:ext>
            </a:extLst>
          </p:cNvPr>
          <p:cNvSpPr/>
          <p:nvPr userDrawn="1"/>
        </p:nvSpPr>
        <p:spPr>
          <a:xfrm>
            <a:off x="3714885" y="2401910"/>
            <a:ext cx="2400510" cy="2054179"/>
          </a:xfrm>
          <a:prstGeom prst="rect">
            <a:avLst/>
          </a:prstGeom>
          <a:solidFill>
            <a:schemeClr val="accent2">
              <a:lumMod val="20000"/>
              <a:lumOff val="80000"/>
            </a:schemeClr>
          </a:solidFill>
          <a:ln w="19050">
            <a:solidFill>
              <a:srgbClr val="8DC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Box 12">
            <a:extLst>
              <a:ext uri="{FF2B5EF4-FFF2-40B4-BE49-F238E27FC236}">
                <a16:creationId xmlns:a16="http://schemas.microsoft.com/office/drawing/2014/main" id="{87787EEF-AEC5-7095-0426-D09FBC39BFBA}"/>
              </a:ext>
            </a:extLst>
          </p:cNvPr>
          <p:cNvSpPr txBox="1"/>
          <p:nvPr userDrawn="1"/>
        </p:nvSpPr>
        <p:spPr>
          <a:xfrm>
            <a:off x="3906476" y="2930001"/>
            <a:ext cx="2018988" cy="461665"/>
          </a:xfrm>
          <a:prstGeom prst="rect">
            <a:avLst/>
          </a:prstGeom>
          <a:noFill/>
        </p:spPr>
        <p:txBody>
          <a:bodyPr wrap="square" rtlCol="0">
            <a:spAutoFit/>
          </a:bodyPr>
          <a:lstStyle/>
          <a:p>
            <a:r>
              <a:rPr lang="en-US" sz="1200" b="0" i="0" u="none" strike="noStrike" baseline="0" dirty="0">
                <a:solidFill>
                  <a:srgbClr val="20353E"/>
                </a:solidFill>
                <a:latin typeface="Volte" panose="00000500000000000000" pitchFamily="50" charset="0"/>
              </a:rPr>
              <a:t>Open slide master to edit call out boxes</a:t>
            </a:r>
          </a:p>
        </p:txBody>
      </p:sp>
      <p:sp>
        <p:nvSpPr>
          <p:cNvPr id="16" name="TextBox 15">
            <a:extLst>
              <a:ext uri="{FF2B5EF4-FFF2-40B4-BE49-F238E27FC236}">
                <a16:creationId xmlns:a16="http://schemas.microsoft.com/office/drawing/2014/main" id="{E8406C85-0DF5-F00D-12AF-AAE24C2CED43}"/>
              </a:ext>
            </a:extLst>
          </p:cNvPr>
          <p:cNvSpPr txBox="1"/>
          <p:nvPr userDrawn="1"/>
        </p:nvSpPr>
        <p:spPr>
          <a:xfrm>
            <a:off x="3906475" y="2544507"/>
            <a:ext cx="1027611" cy="388568"/>
          </a:xfrm>
          <a:prstGeom prst="rect">
            <a:avLst/>
          </a:prstGeom>
          <a:noFill/>
        </p:spPr>
        <p:txBody>
          <a:bodyPr wrap="square">
            <a:spAutoFit/>
          </a:bodyPr>
          <a:lstStyle/>
          <a:p>
            <a:pPr>
              <a:lnSpc>
                <a:spcPct val="150000"/>
              </a:lnSpc>
            </a:pPr>
            <a:r>
              <a:rPr lang="en-US" sz="1400" i="0" u="none" strike="noStrike" baseline="0" dirty="0">
                <a:solidFill>
                  <a:srgbClr val="20353E"/>
                </a:solidFill>
                <a:latin typeface="Volte Semibold" panose="00000700000000000000" pitchFamily="50" charset="0"/>
              </a:rPr>
              <a:t>Heading 2</a:t>
            </a:r>
          </a:p>
        </p:txBody>
      </p:sp>
      <p:sp>
        <p:nvSpPr>
          <p:cNvPr id="17" name="TextBox 16">
            <a:extLst>
              <a:ext uri="{FF2B5EF4-FFF2-40B4-BE49-F238E27FC236}">
                <a16:creationId xmlns:a16="http://schemas.microsoft.com/office/drawing/2014/main" id="{55BB812D-C984-34FF-1747-A794AE25FB8D}"/>
              </a:ext>
            </a:extLst>
          </p:cNvPr>
          <p:cNvSpPr txBox="1"/>
          <p:nvPr userDrawn="1"/>
        </p:nvSpPr>
        <p:spPr>
          <a:xfrm>
            <a:off x="3906475" y="4057038"/>
            <a:ext cx="1942010" cy="282770"/>
          </a:xfrm>
          <a:prstGeom prst="rect">
            <a:avLst/>
          </a:prstGeom>
          <a:noFill/>
        </p:spPr>
        <p:txBody>
          <a:bodyPr wrap="square">
            <a:spAutoFit/>
          </a:bodyPr>
          <a:lstStyle/>
          <a:p>
            <a:pPr>
              <a:lnSpc>
                <a:spcPct val="150000"/>
              </a:lnSpc>
            </a:pPr>
            <a:r>
              <a:rPr lang="en-US" sz="900" u="none" strike="noStrike" baseline="0" dirty="0">
                <a:solidFill>
                  <a:srgbClr val="20353E"/>
                </a:solidFill>
                <a:latin typeface="Volte Semibold" panose="00000700000000000000" pitchFamily="50" charset="0"/>
              </a:rPr>
              <a:t>moretonbay</a:t>
            </a:r>
            <a:r>
              <a:rPr lang="en-US" sz="900" i="0" u="none" strike="noStrike" baseline="0" dirty="0">
                <a:solidFill>
                  <a:srgbClr val="20353E"/>
                </a:solidFill>
                <a:latin typeface="Volte Semibold" panose="00000700000000000000" pitchFamily="50" charset="0"/>
              </a:rPr>
              <a:t>.qld.gov.au</a:t>
            </a:r>
          </a:p>
        </p:txBody>
      </p:sp>
      <p:sp>
        <p:nvSpPr>
          <p:cNvPr id="18" name="Rectangle 17">
            <a:extLst>
              <a:ext uri="{FF2B5EF4-FFF2-40B4-BE49-F238E27FC236}">
                <a16:creationId xmlns:a16="http://schemas.microsoft.com/office/drawing/2014/main" id="{FDA0E302-53A2-321F-8AE2-924CDC8E2D49}"/>
              </a:ext>
            </a:extLst>
          </p:cNvPr>
          <p:cNvSpPr/>
          <p:nvPr userDrawn="1"/>
        </p:nvSpPr>
        <p:spPr>
          <a:xfrm>
            <a:off x="9199415" y="2401910"/>
            <a:ext cx="2400510" cy="2054179"/>
          </a:xfrm>
          <a:prstGeom prst="rect">
            <a:avLst/>
          </a:prstGeom>
          <a:solidFill>
            <a:schemeClr val="accent1">
              <a:lumMod val="20000"/>
              <a:lumOff val="80000"/>
            </a:schemeClr>
          </a:solidFill>
          <a:ln w="19050">
            <a:solidFill>
              <a:srgbClr val="39C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TextBox 18">
            <a:extLst>
              <a:ext uri="{FF2B5EF4-FFF2-40B4-BE49-F238E27FC236}">
                <a16:creationId xmlns:a16="http://schemas.microsoft.com/office/drawing/2014/main" id="{7157BA53-2AB2-4EFA-4053-1F19D18F96EB}"/>
              </a:ext>
            </a:extLst>
          </p:cNvPr>
          <p:cNvSpPr txBox="1"/>
          <p:nvPr userDrawn="1"/>
        </p:nvSpPr>
        <p:spPr>
          <a:xfrm>
            <a:off x="9391006" y="2930001"/>
            <a:ext cx="2018988" cy="461665"/>
          </a:xfrm>
          <a:prstGeom prst="rect">
            <a:avLst/>
          </a:prstGeom>
          <a:noFill/>
        </p:spPr>
        <p:txBody>
          <a:bodyPr wrap="square" rtlCol="0">
            <a:spAutoFit/>
          </a:bodyPr>
          <a:lstStyle/>
          <a:p>
            <a:r>
              <a:rPr lang="en-US" sz="1200" b="0" i="0" u="none" strike="noStrike" baseline="0" dirty="0">
                <a:solidFill>
                  <a:srgbClr val="20353E"/>
                </a:solidFill>
                <a:latin typeface="Volte" panose="00000500000000000000" pitchFamily="50" charset="0"/>
              </a:rPr>
              <a:t>Open slide master to edit call out boxes</a:t>
            </a:r>
          </a:p>
        </p:txBody>
      </p:sp>
      <p:sp>
        <p:nvSpPr>
          <p:cNvPr id="23" name="TextBox 22">
            <a:extLst>
              <a:ext uri="{FF2B5EF4-FFF2-40B4-BE49-F238E27FC236}">
                <a16:creationId xmlns:a16="http://schemas.microsoft.com/office/drawing/2014/main" id="{2C87A844-11AA-8553-5FE9-E1EEE86E21EF}"/>
              </a:ext>
            </a:extLst>
          </p:cNvPr>
          <p:cNvSpPr txBox="1"/>
          <p:nvPr userDrawn="1"/>
        </p:nvSpPr>
        <p:spPr>
          <a:xfrm>
            <a:off x="9391005" y="2544507"/>
            <a:ext cx="1027611" cy="388568"/>
          </a:xfrm>
          <a:prstGeom prst="rect">
            <a:avLst/>
          </a:prstGeom>
          <a:noFill/>
        </p:spPr>
        <p:txBody>
          <a:bodyPr wrap="square">
            <a:spAutoFit/>
          </a:bodyPr>
          <a:lstStyle/>
          <a:p>
            <a:pPr>
              <a:lnSpc>
                <a:spcPct val="150000"/>
              </a:lnSpc>
            </a:pPr>
            <a:r>
              <a:rPr lang="en-US" sz="1400" i="0" u="none" strike="noStrike" baseline="0" dirty="0">
                <a:solidFill>
                  <a:srgbClr val="20353E"/>
                </a:solidFill>
                <a:latin typeface="Volte Semibold" panose="00000700000000000000" pitchFamily="50" charset="0"/>
              </a:rPr>
              <a:t>Heading 2</a:t>
            </a:r>
          </a:p>
        </p:txBody>
      </p:sp>
      <p:sp>
        <p:nvSpPr>
          <p:cNvPr id="24" name="TextBox 23">
            <a:extLst>
              <a:ext uri="{FF2B5EF4-FFF2-40B4-BE49-F238E27FC236}">
                <a16:creationId xmlns:a16="http://schemas.microsoft.com/office/drawing/2014/main" id="{264D0C65-35E3-1C71-41C4-0BC87EB4B593}"/>
              </a:ext>
            </a:extLst>
          </p:cNvPr>
          <p:cNvSpPr txBox="1"/>
          <p:nvPr userDrawn="1"/>
        </p:nvSpPr>
        <p:spPr>
          <a:xfrm>
            <a:off x="9391005" y="4057038"/>
            <a:ext cx="1942010" cy="282770"/>
          </a:xfrm>
          <a:prstGeom prst="rect">
            <a:avLst/>
          </a:prstGeom>
          <a:noFill/>
        </p:spPr>
        <p:txBody>
          <a:bodyPr wrap="square">
            <a:spAutoFit/>
          </a:bodyPr>
          <a:lstStyle/>
          <a:p>
            <a:pPr>
              <a:lnSpc>
                <a:spcPct val="150000"/>
              </a:lnSpc>
            </a:pPr>
            <a:r>
              <a:rPr lang="en-US" sz="900" u="none" strike="noStrike" baseline="0" dirty="0">
                <a:solidFill>
                  <a:srgbClr val="20353E"/>
                </a:solidFill>
                <a:latin typeface="Volte Semibold" panose="00000700000000000000" pitchFamily="50" charset="0"/>
              </a:rPr>
              <a:t>moretonbay</a:t>
            </a:r>
            <a:r>
              <a:rPr lang="en-US" sz="900" i="0" u="none" strike="noStrike" baseline="0" dirty="0">
                <a:solidFill>
                  <a:srgbClr val="20353E"/>
                </a:solidFill>
                <a:latin typeface="Volte Semibold" panose="00000700000000000000" pitchFamily="50" charset="0"/>
              </a:rPr>
              <a:t>.qld.gov.au</a:t>
            </a:r>
          </a:p>
        </p:txBody>
      </p:sp>
      <p:sp>
        <p:nvSpPr>
          <p:cNvPr id="25" name="Rectangle 24">
            <a:extLst>
              <a:ext uri="{FF2B5EF4-FFF2-40B4-BE49-F238E27FC236}">
                <a16:creationId xmlns:a16="http://schemas.microsoft.com/office/drawing/2014/main" id="{A22B50C7-0CBF-C2FB-6684-0089385882BC}"/>
              </a:ext>
            </a:extLst>
          </p:cNvPr>
          <p:cNvSpPr/>
          <p:nvPr userDrawn="1"/>
        </p:nvSpPr>
        <p:spPr>
          <a:xfrm>
            <a:off x="6455494" y="2401910"/>
            <a:ext cx="2400510" cy="2054179"/>
          </a:xfrm>
          <a:prstGeom prst="rect">
            <a:avLst/>
          </a:prstGeom>
          <a:solidFill>
            <a:schemeClr val="accent3">
              <a:lumMod val="20000"/>
              <a:lumOff val="80000"/>
            </a:schemeClr>
          </a:solidFill>
          <a:ln w="19050">
            <a:solidFill>
              <a:srgbClr val="FAA2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TextBox 25">
            <a:extLst>
              <a:ext uri="{FF2B5EF4-FFF2-40B4-BE49-F238E27FC236}">
                <a16:creationId xmlns:a16="http://schemas.microsoft.com/office/drawing/2014/main" id="{41A9AFF0-5B74-F39C-AB25-8E3832F47E20}"/>
              </a:ext>
            </a:extLst>
          </p:cNvPr>
          <p:cNvSpPr txBox="1"/>
          <p:nvPr userDrawn="1"/>
        </p:nvSpPr>
        <p:spPr>
          <a:xfrm>
            <a:off x="6647085" y="2930001"/>
            <a:ext cx="2018988" cy="461665"/>
          </a:xfrm>
          <a:prstGeom prst="rect">
            <a:avLst/>
          </a:prstGeom>
          <a:noFill/>
        </p:spPr>
        <p:txBody>
          <a:bodyPr wrap="square" rtlCol="0">
            <a:spAutoFit/>
          </a:bodyPr>
          <a:lstStyle/>
          <a:p>
            <a:r>
              <a:rPr lang="en-US" sz="1200" b="0" i="0" u="none" strike="noStrike" baseline="0" dirty="0">
                <a:solidFill>
                  <a:srgbClr val="20353E"/>
                </a:solidFill>
                <a:latin typeface="Volte" panose="00000500000000000000" pitchFamily="50" charset="0"/>
              </a:rPr>
              <a:t>Open slide master to edit call out boxes</a:t>
            </a:r>
          </a:p>
        </p:txBody>
      </p:sp>
      <p:sp>
        <p:nvSpPr>
          <p:cNvPr id="27" name="TextBox 26">
            <a:extLst>
              <a:ext uri="{FF2B5EF4-FFF2-40B4-BE49-F238E27FC236}">
                <a16:creationId xmlns:a16="http://schemas.microsoft.com/office/drawing/2014/main" id="{898C7F1F-9E8D-E4C6-7E0F-B1B1CE827BB7}"/>
              </a:ext>
            </a:extLst>
          </p:cNvPr>
          <p:cNvSpPr txBox="1"/>
          <p:nvPr userDrawn="1"/>
        </p:nvSpPr>
        <p:spPr>
          <a:xfrm>
            <a:off x="6647084" y="2544507"/>
            <a:ext cx="1027611" cy="388568"/>
          </a:xfrm>
          <a:prstGeom prst="rect">
            <a:avLst/>
          </a:prstGeom>
          <a:noFill/>
        </p:spPr>
        <p:txBody>
          <a:bodyPr wrap="square">
            <a:spAutoFit/>
          </a:bodyPr>
          <a:lstStyle/>
          <a:p>
            <a:pPr>
              <a:lnSpc>
                <a:spcPct val="150000"/>
              </a:lnSpc>
            </a:pPr>
            <a:r>
              <a:rPr lang="en-US" sz="1400" i="0" u="none" strike="noStrike" baseline="0" dirty="0">
                <a:solidFill>
                  <a:srgbClr val="20353E"/>
                </a:solidFill>
                <a:latin typeface="Volte Semibold" panose="00000700000000000000" pitchFamily="50" charset="0"/>
              </a:rPr>
              <a:t>Heading 2</a:t>
            </a:r>
          </a:p>
        </p:txBody>
      </p:sp>
      <p:sp>
        <p:nvSpPr>
          <p:cNvPr id="28" name="TextBox 27">
            <a:extLst>
              <a:ext uri="{FF2B5EF4-FFF2-40B4-BE49-F238E27FC236}">
                <a16:creationId xmlns:a16="http://schemas.microsoft.com/office/drawing/2014/main" id="{B8DB2507-11D0-784F-5903-B23D75AAF76F}"/>
              </a:ext>
            </a:extLst>
          </p:cNvPr>
          <p:cNvSpPr txBox="1"/>
          <p:nvPr userDrawn="1"/>
        </p:nvSpPr>
        <p:spPr>
          <a:xfrm>
            <a:off x="6647084" y="4057038"/>
            <a:ext cx="1942010" cy="282770"/>
          </a:xfrm>
          <a:prstGeom prst="rect">
            <a:avLst/>
          </a:prstGeom>
          <a:noFill/>
        </p:spPr>
        <p:txBody>
          <a:bodyPr wrap="square">
            <a:spAutoFit/>
          </a:bodyPr>
          <a:lstStyle/>
          <a:p>
            <a:pPr>
              <a:lnSpc>
                <a:spcPct val="150000"/>
              </a:lnSpc>
            </a:pPr>
            <a:r>
              <a:rPr lang="en-US" sz="900" u="none" strike="noStrike" baseline="0" dirty="0">
                <a:solidFill>
                  <a:srgbClr val="20353E"/>
                </a:solidFill>
                <a:latin typeface="Volte Semibold" panose="00000700000000000000" pitchFamily="50" charset="0"/>
              </a:rPr>
              <a:t>moretonbay</a:t>
            </a:r>
            <a:r>
              <a:rPr lang="en-US" sz="900" i="0" u="none" strike="noStrike" baseline="0" dirty="0">
                <a:solidFill>
                  <a:srgbClr val="20353E"/>
                </a:solidFill>
                <a:latin typeface="Volte Semibold" panose="00000700000000000000" pitchFamily="50" charset="0"/>
              </a:rPr>
              <a:t>.qld.gov.au</a:t>
            </a:r>
          </a:p>
        </p:txBody>
      </p:sp>
    </p:spTree>
    <p:extLst>
      <p:ext uri="{BB962C8B-B14F-4D97-AF65-F5344CB8AC3E}">
        <p14:creationId xmlns:p14="http://schemas.microsoft.com/office/powerpoint/2010/main" val="1508674964"/>
      </p:ext>
    </p:extLst>
  </p:cSld>
  <p:clrMapOvr>
    <a:masterClrMapping/>
  </p:clrMapOvr>
  <p:extLst>
    <p:ext uri="{DCECCB84-F9BA-43D5-87BE-67443E8EF086}">
      <p15:sldGuideLst xmlns:p15="http://schemas.microsoft.com/office/powerpoint/2012/main">
        <p15:guide id="1" orient="horz" pos="4156"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and Coloured Call Out Box 2">
    <p:spTree>
      <p:nvGrpSpPr>
        <p:cNvPr id="1" name=""/>
        <p:cNvGrpSpPr/>
        <p:nvPr/>
      </p:nvGrpSpPr>
      <p:grpSpPr>
        <a:xfrm>
          <a:off x="0" y="0"/>
          <a:ext cx="0" cy="0"/>
          <a:chOff x="0" y="0"/>
          <a:chExt cx="0" cy="0"/>
        </a:xfrm>
      </p:grpSpPr>
      <p:pic>
        <p:nvPicPr>
          <p:cNvPr id="8" name="Picture 7" descr="A colorful object on a black background&#10;&#10;Description automatically generated">
            <a:extLst>
              <a:ext uri="{FF2B5EF4-FFF2-40B4-BE49-F238E27FC236}">
                <a16:creationId xmlns:a16="http://schemas.microsoft.com/office/drawing/2014/main" id="{90F0104B-F666-A175-A1DE-EE8C74E01A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sp>
        <p:nvSpPr>
          <p:cNvPr id="2" name="Rectangle 1">
            <a:extLst>
              <a:ext uri="{FF2B5EF4-FFF2-40B4-BE49-F238E27FC236}">
                <a16:creationId xmlns:a16="http://schemas.microsoft.com/office/drawing/2014/main" id="{AB47BD6F-E3AF-68F1-D0E2-FCB8CF9DDAC7}"/>
              </a:ext>
            </a:extLst>
          </p:cNvPr>
          <p:cNvSpPr/>
          <p:nvPr userDrawn="1"/>
        </p:nvSpPr>
        <p:spPr>
          <a:xfrm>
            <a:off x="644435" y="653143"/>
            <a:ext cx="10920548" cy="5207726"/>
          </a:xfrm>
          <a:prstGeom prst="rect">
            <a:avLst/>
          </a:prstGeom>
          <a:solidFill>
            <a:srgbClr val="F2F2F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303D2FE3-0F80-D936-B532-01827C239E40}"/>
              </a:ext>
            </a:extLst>
          </p:cNvPr>
          <p:cNvSpPr/>
          <p:nvPr userDrawn="1"/>
        </p:nvSpPr>
        <p:spPr>
          <a:xfrm>
            <a:off x="1463242" y="3530051"/>
            <a:ext cx="2616923" cy="2054179"/>
          </a:xfrm>
          <a:prstGeom prst="rect">
            <a:avLst/>
          </a:prstGeom>
          <a:solidFill>
            <a:srgbClr val="8DC63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rgbClr val="20353E"/>
              </a:solidFill>
            </a:endParaRPr>
          </a:p>
        </p:txBody>
      </p:sp>
      <p:sp>
        <p:nvSpPr>
          <p:cNvPr id="13" name="Rectangle 12">
            <a:extLst>
              <a:ext uri="{FF2B5EF4-FFF2-40B4-BE49-F238E27FC236}">
                <a16:creationId xmlns:a16="http://schemas.microsoft.com/office/drawing/2014/main" id="{C9C8D19E-021B-574F-663D-04B095256B2A}"/>
              </a:ext>
            </a:extLst>
          </p:cNvPr>
          <p:cNvSpPr/>
          <p:nvPr userDrawn="1"/>
        </p:nvSpPr>
        <p:spPr>
          <a:xfrm>
            <a:off x="7774238" y="3530051"/>
            <a:ext cx="2616923" cy="2054179"/>
          </a:xfrm>
          <a:prstGeom prst="rect">
            <a:avLst/>
          </a:prstGeom>
          <a:solidFill>
            <a:srgbClr val="39C1C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rgbClr val="20353E"/>
              </a:solidFill>
            </a:endParaRPr>
          </a:p>
        </p:txBody>
      </p:sp>
      <p:sp>
        <p:nvSpPr>
          <p:cNvPr id="14" name="Rectangle 13">
            <a:extLst>
              <a:ext uri="{FF2B5EF4-FFF2-40B4-BE49-F238E27FC236}">
                <a16:creationId xmlns:a16="http://schemas.microsoft.com/office/drawing/2014/main" id="{B7CD9FFA-ECFD-47EC-D6B5-281D007A726C}"/>
              </a:ext>
            </a:extLst>
          </p:cNvPr>
          <p:cNvSpPr/>
          <p:nvPr userDrawn="1"/>
        </p:nvSpPr>
        <p:spPr>
          <a:xfrm>
            <a:off x="4618740" y="3530051"/>
            <a:ext cx="2616923" cy="2054179"/>
          </a:xfrm>
          <a:prstGeom prst="rect">
            <a:avLst/>
          </a:prstGeom>
          <a:solidFill>
            <a:srgbClr val="FAA21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rgbClr val="20353E"/>
              </a:solidFill>
            </a:endParaRPr>
          </a:p>
        </p:txBody>
      </p:sp>
      <p:sp>
        <p:nvSpPr>
          <p:cNvPr id="5" name="TextBox 4">
            <a:extLst>
              <a:ext uri="{FF2B5EF4-FFF2-40B4-BE49-F238E27FC236}">
                <a16:creationId xmlns:a16="http://schemas.microsoft.com/office/drawing/2014/main" id="{D042A18F-3C42-401F-1670-A038E8643C6D}"/>
              </a:ext>
            </a:extLst>
          </p:cNvPr>
          <p:cNvSpPr txBox="1"/>
          <p:nvPr userDrawn="1"/>
        </p:nvSpPr>
        <p:spPr>
          <a:xfrm>
            <a:off x="1654834" y="4044276"/>
            <a:ext cx="2018988" cy="461665"/>
          </a:xfrm>
          <a:prstGeom prst="rect">
            <a:avLst/>
          </a:prstGeom>
          <a:noFill/>
        </p:spPr>
        <p:txBody>
          <a:bodyPr wrap="square" rtlCol="0">
            <a:spAutoFit/>
          </a:bodyPr>
          <a:lstStyle/>
          <a:p>
            <a:r>
              <a:rPr lang="en-US" sz="1200" b="0" i="0" u="none" strike="noStrike" baseline="0" dirty="0">
                <a:solidFill>
                  <a:srgbClr val="20353E"/>
                </a:solidFill>
                <a:latin typeface="Volte" panose="00000500000000000000" pitchFamily="50" charset="0"/>
              </a:rPr>
              <a:t>Open slide master to edit call out boxes</a:t>
            </a:r>
          </a:p>
        </p:txBody>
      </p:sp>
      <p:sp>
        <p:nvSpPr>
          <p:cNvPr id="7" name="TextBox 6">
            <a:extLst>
              <a:ext uri="{FF2B5EF4-FFF2-40B4-BE49-F238E27FC236}">
                <a16:creationId xmlns:a16="http://schemas.microsoft.com/office/drawing/2014/main" id="{DC599C7C-B27D-8345-7854-5B773EFDC8BD}"/>
              </a:ext>
            </a:extLst>
          </p:cNvPr>
          <p:cNvSpPr txBox="1"/>
          <p:nvPr userDrawn="1"/>
        </p:nvSpPr>
        <p:spPr>
          <a:xfrm>
            <a:off x="1654833" y="3658782"/>
            <a:ext cx="1027611" cy="388568"/>
          </a:xfrm>
          <a:prstGeom prst="rect">
            <a:avLst/>
          </a:prstGeom>
          <a:noFill/>
        </p:spPr>
        <p:txBody>
          <a:bodyPr wrap="square">
            <a:spAutoFit/>
          </a:bodyPr>
          <a:lstStyle/>
          <a:p>
            <a:pPr>
              <a:lnSpc>
                <a:spcPct val="150000"/>
              </a:lnSpc>
            </a:pPr>
            <a:r>
              <a:rPr lang="en-US" sz="1400" i="0" u="none" strike="noStrike" baseline="0" dirty="0">
                <a:solidFill>
                  <a:srgbClr val="20353E"/>
                </a:solidFill>
                <a:latin typeface="Volte Semibold" panose="00000700000000000000" pitchFamily="50" charset="0"/>
              </a:rPr>
              <a:t>Heading 3</a:t>
            </a:r>
          </a:p>
        </p:txBody>
      </p:sp>
      <p:sp>
        <p:nvSpPr>
          <p:cNvPr id="10" name="TextBox 9">
            <a:extLst>
              <a:ext uri="{FF2B5EF4-FFF2-40B4-BE49-F238E27FC236}">
                <a16:creationId xmlns:a16="http://schemas.microsoft.com/office/drawing/2014/main" id="{8B060798-CE7D-3264-11C8-8232BB05A8B8}"/>
              </a:ext>
            </a:extLst>
          </p:cNvPr>
          <p:cNvSpPr txBox="1"/>
          <p:nvPr userDrawn="1"/>
        </p:nvSpPr>
        <p:spPr>
          <a:xfrm>
            <a:off x="1654833" y="5171313"/>
            <a:ext cx="1942010" cy="282770"/>
          </a:xfrm>
          <a:prstGeom prst="rect">
            <a:avLst/>
          </a:prstGeom>
          <a:noFill/>
        </p:spPr>
        <p:txBody>
          <a:bodyPr wrap="square">
            <a:spAutoFit/>
          </a:bodyPr>
          <a:lstStyle/>
          <a:p>
            <a:pPr>
              <a:lnSpc>
                <a:spcPct val="150000"/>
              </a:lnSpc>
            </a:pPr>
            <a:r>
              <a:rPr lang="en-US" sz="900" u="none" strike="noStrike" baseline="0" dirty="0">
                <a:solidFill>
                  <a:srgbClr val="20353E"/>
                </a:solidFill>
                <a:latin typeface="Volte Semibold" panose="00000700000000000000" pitchFamily="50" charset="0"/>
              </a:rPr>
              <a:t>moretonbay</a:t>
            </a:r>
            <a:r>
              <a:rPr lang="en-US" sz="900" i="0" u="none" strike="noStrike" baseline="0" dirty="0">
                <a:solidFill>
                  <a:srgbClr val="20353E"/>
                </a:solidFill>
                <a:latin typeface="Volte Semibold" panose="00000700000000000000" pitchFamily="50" charset="0"/>
              </a:rPr>
              <a:t>.qld.gov.au</a:t>
            </a:r>
          </a:p>
        </p:txBody>
      </p:sp>
      <p:sp>
        <p:nvSpPr>
          <p:cNvPr id="16" name="TextBox 15">
            <a:extLst>
              <a:ext uri="{FF2B5EF4-FFF2-40B4-BE49-F238E27FC236}">
                <a16:creationId xmlns:a16="http://schemas.microsoft.com/office/drawing/2014/main" id="{33C15D8E-A731-E318-1C3D-7A6B09886165}"/>
              </a:ext>
            </a:extLst>
          </p:cNvPr>
          <p:cNvSpPr txBox="1"/>
          <p:nvPr userDrawn="1"/>
        </p:nvSpPr>
        <p:spPr>
          <a:xfrm>
            <a:off x="4810718" y="4044276"/>
            <a:ext cx="2018988" cy="461665"/>
          </a:xfrm>
          <a:prstGeom prst="rect">
            <a:avLst/>
          </a:prstGeom>
          <a:noFill/>
        </p:spPr>
        <p:txBody>
          <a:bodyPr wrap="square" rtlCol="0">
            <a:spAutoFit/>
          </a:bodyPr>
          <a:lstStyle/>
          <a:p>
            <a:r>
              <a:rPr lang="en-US" sz="1200" b="0" i="0" u="none" strike="noStrike" baseline="0" dirty="0">
                <a:solidFill>
                  <a:srgbClr val="20353E"/>
                </a:solidFill>
                <a:latin typeface="Volte" panose="00000500000000000000" pitchFamily="50" charset="0"/>
              </a:rPr>
              <a:t>Open slide master to edit call out boxes</a:t>
            </a:r>
          </a:p>
        </p:txBody>
      </p:sp>
      <p:sp>
        <p:nvSpPr>
          <p:cNvPr id="20" name="TextBox 19">
            <a:extLst>
              <a:ext uri="{FF2B5EF4-FFF2-40B4-BE49-F238E27FC236}">
                <a16:creationId xmlns:a16="http://schemas.microsoft.com/office/drawing/2014/main" id="{22BF387F-F866-7177-AC9E-DA31654336D7}"/>
              </a:ext>
            </a:extLst>
          </p:cNvPr>
          <p:cNvSpPr txBox="1"/>
          <p:nvPr userDrawn="1"/>
        </p:nvSpPr>
        <p:spPr>
          <a:xfrm>
            <a:off x="4810717" y="3658782"/>
            <a:ext cx="1027611" cy="388568"/>
          </a:xfrm>
          <a:prstGeom prst="rect">
            <a:avLst/>
          </a:prstGeom>
          <a:noFill/>
        </p:spPr>
        <p:txBody>
          <a:bodyPr wrap="square">
            <a:spAutoFit/>
          </a:bodyPr>
          <a:lstStyle/>
          <a:p>
            <a:pPr>
              <a:lnSpc>
                <a:spcPct val="150000"/>
              </a:lnSpc>
            </a:pPr>
            <a:r>
              <a:rPr lang="en-US" sz="1400" i="0" u="none" strike="noStrike" baseline="0" dirty="0">
                <a:solidFill>
                  <a:srgbClr val="20353E"/>
                </a:solidFill>
                <a:latin typeface="Volte Semibold" panose="00000700000000000000" pitchFamily="50" charset="0"/>
              </a:rPr>
              <a:t>Heading 3</a:t>
            </a:r>
          </a:p>
        </p:txBody>
      </p:sp>
      <p:sp>
        <p:nvSpPr>
          <p:cNvPr id="21" name="TextBox 20">
            <a:extLst>
              <a:ext uri="{FF2B5EF4-FFF2-40B4-BE49-F238E27FC236}">
                <a16:creationId xmlns:a16="http://schemas.microsoft.com/office/drawing/2014/main" id="{D9F0E799-CA8B-00CB-3DBF-685DC86D6E32}"/>
              </a:ext>
            </a:extLst>
          </p:cNvPr>
          <p:cNvSpPr txBox="1"/>
          <p:nvPr userDrawn="1"/>
        </p:nvSpPr>
        <p:spPr>
          <a:xfrm>
            <a:off x="4810717" y="5171313"/>
            <a:ext cx="1942010" cy="282770"/>
          </a:xfrm>
          <a:prstGeom prst="rect">
            <a:avLst/>
          </a:prstGeom>
          <a:noFill/>
        </p:spPr>
        <p:txBody>
          <a:bodyPr wrap="square">
            <a:spAutoFit/>
          </a:bodyPr>
          <a:lstStyle/>
          <a:p>
            <a:pPr>
              <a:lnSpc>
                <a:spcPct val="150000"/>
              </a:lnSpc>
            </a:pPr>
            <a:r>
              <a:rPr lang="en-US" sz="900" u="none" strike="noStrike" baseline="0" dirty="0">
                <a:solidFill>
                  <a:srgbClr val="20353E"/>
                </a:solidFill>
                <a:latin typeface="Volte Semibold" panose="00000700000000000000" pitchFamily="50" charset="0"/>
              </a:rPr>
              <a:t>moretonbay</a:t>
            </a:r>
            <a:r>
              <a:rPr lang="en-US" sz="900" i="0" u="none" strike="noStrike" baseline="0" dirty="0">
                <a:solidFill>
                  <a:srgbClr val="20353E"/>
                </a:solidFill>
                <a:latin typeface="Volte Semibold" panose="00000700000000000000" pitchFamily="50" charset="0"/>
              </a:rPr>
              <a:t>.qld.gov.au</a:t>
            </a:r>
          </a:p>
        </p:txBody>
      </p:sp>
      <p:sp>
        <p:nvSpPr>
          <p:cNvPr id="22" name="TextBox 21">
            <a:extLst>
              <a:ext uri="{FF2B5EF4-FFF2-40B4-BE49-F238E27FC236}">
                <a16:creationId xmlns:a16="http://schemas.microsoft.com/office/drawing/2014/main" id="{AC837FF3-A261-3A12-8B8C-926A18E738CD}"/>
              </a:ext>
            </a:extLst>
          </p:cNvPr>
          <p:cNvSpPr txBox="1"/>
          <p:nvPr userDrawn="1"/>
        </p:nvSpPr>
        <p:spPr>
          <a:xfrm>
            <a:off x="7968585" y="4044276"/>
            <a:ext cx="2018988" cy="461665"/>
          </a:xfrm>
          <a:prstGeom prst="rect">
            <a:avLst/>
          </a:prstGeom>
          <a:noFill/>
        </p:spPr>
        <p:txBody>
          <a:bodyPr wrap="square" rtlCol="0">
            <a:spAutoFit/>
          </a:bodyPr>
          <a:lstStyle/>
          <a:p>
            <a:r>
              <a:rPr lang="en-US" sz="1200" b="0" i="0" u="none" strike="noStrike" baseline="0" dirty="0">
                <a:solidFill>
                  <a:srgbClr val="20353E"/>
                </a:solidFill>
                <a:latin typeface="Volte" panose="00000500000000000000" pitchFamily="50" charset="0"/>
              </a:rPr>
              <a:t>Open slide master to edit call out boxes</a:t>
            </a:r>
          </a:p>
        </p:txBody>
      </p:sp>
      <p:sp>
        <p:nvSpPr>
          <p:cNvPr id="23" name="TextBox 22">
            <a:extLst>
              <a:ext uri="{FF2B5EF4-FFF2-40B4-BE49-F238E27FC236}">
                <a16:creationId xmlns:a16="http://schemas.microsoft.com/office/drawing/2014/main" id="{0717D199-DB91-1E02-4DF6-646709CC91DB}"/>
              </a:ext>
            </a:extLst>
          </p:cNvPr>
          <p:cNvSpPr txBox="1"/>
          <p:nvPr userDrawn="1"/>
        </p:nvSpPr>
        <p:spPr>
          <a:xfrm>
            <a:off x="7968584" y="3658782"/>
            <a:ext cx="1027611" cy="388568"/>
          </a:xfrm>
          <a:prstGeom prst="rect">
            <a:avLst/>
          </a:prstGeom>
          <a:noFill/>
        </p:spPr>
        <p:txBody>
          <a:bodyPr wrap="square">
            <a:spAutoFit/>
          </a:bodyPr>
          <a:lstStyle/>
          <a:p>
            <a:pPr>
              <a:lnSpc>
                <a:spcPct val="150000"/>
              </a:lnSpc>
            </a:pPr>
            <a:r>
              <a:rPr lang="en-US" sz="1400" i="0" u="none" strike="noStrike" baseline="0" dirty="0">
                <a:solidFill>
                  <a:srgbClr val="20353E"/>
                </a:solidFill>
                <a:latin typeface="Volte Semibold" panose="00000700000000000000" pitchFamily="50" charset="0"/>
              </a:rPr>
              <a:t>Heading 3</a:t>
            </a:r>
          </a:p>
        </p:txBody>
      </p:sp>
      <p:sp>
        <p:nvSpPr>
          <p:cNvPr id="24" name="TextBox 23">
            <a:extLst>
              <a:ext uri="{FF2B5EF4-FFF2-40B4-BE49-F238E27FC236}">
                <a16:creationId xmlns:a16="http://schemas.microsoft.com/office/drawing/2014/main" id="{21682FE7-B63D-C494-59E9-524D8BEBB645}"/>
              </a:ext>
            </a:extLst>
          </p:cNvPr>
          <p:cNvSpPr txBox="1"/>
          <p:nvPr userDrawn="1"/>
        </p:nvSpPr>
        <p:spPr>
          <a:xfrm>
            <a:off x="7968584" y="5171313"/>
            <a:ext cx="1942010" cy="282770"/>
          </a:xfrm>
          <a:prstGeom prst="rect">
            <a:avLst/>
          </a:prstGeom>
          <a:noFill/>
        </p:spPr>
        <p:txBody>
          <a:bodyPr wrap="square">
            <a:spAutoFit/>
          </a:bodyPr>
          <a:lstStyle/>
          <a:p>
            <a:pPr>
              <a:lnSpc>
                <a:spcPct val="150000"/>
              </a:lnSpc>
            </a:pPr>
            <a:r>
              <a:rPr lang="en-US" sz="900" u="none" strike="noStrike" baseline="0" dirty="0">
                <a:solidFill>
                  <a:srgbClr val="20353E"/>
                </a:solidFill>
                <a:latin typeface="Volte Semibold" panose="00000700000000000000" pitchFamily="50" charset="0"/>
              </a:rPr>
              <a:t>moretonbay</a:t>
            </a:r>
            <a:r>
              <a:rPr lang="en-US" sz="900" i="0" u="none" strike="noStrike" baseline="0" dirty="0">
                <a:solidFill>
                  <a:srgbClr val="20353E"/>
                </a:solidFill>
                <a:latin typeface="Volte Semibold" panose="00000700000000000000" pitchFamily="50" charset="0"/>
              </a:rPr>
              <a:t>.qld.gov.au</a:t>
            </a:r>
          </a:p>
        </p:txBody>
      </p:sp>
    </p:spTree>
    <p:extLst>
      <p:ext uri="{BB962C8B-B14F-4D97-AF65-F5344CB8AC3E}">
        <p14:creationId xmlns:p14="http://schemas.microsoft.com/office/powerpoint/2010/main" val="1969695800"/>
      </p:ext>
    </p:extLst>
  </p:cSld>
  <p:clrMapOvr>
    <a:masterClrMapping/>
  </p:clrMapOvr>
  <p:extLst>
    <p:ext uri="{DCECCB84-F9BA-43D5-87BE-67443E8EF086}">
      <p15:sldGuideLst xmlns:p15="http://schemas.microsoft.com/office/powerpoint/2012/main">
        <p15:guide id="1" orient="horz" pos="4156"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0F55B3C-2FAA-A919-BA1E-E5B218D4239D}"/>
              </a:ext>
            </a:extLst>
          </p:cNvPr>
          <p:cNvSpPr/>
          <p:nvPr userDrawn="1"/>
        </p:nvSpPr>
        <p:spPr>
          <a:xfrm>
            <a:off x="644435" y="653143"/>
            <a:ext cx="10920548" cy="5207726"/>
          </a:xfrm>
          <a:prstGeom prst="rect">
            <a:avLst/>
          </a:prstGeom>
          <a:solidFill>
            <a:srgbClr val="F2F2F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pic>
        <p:nvPicPr>
          <p:cNvPr id="3" name="Picture 2" descr="A colorful object on a black background&#10;&#10;Description automatically generated">
            <a:extLst>
              <a:ext uri="{FF2B5EF4-FFF2-40B4-BE49-F238E27FC236}">
                <a16:creationId xmlns:a16="http://schemas.microsoft.com/office/drawing/2014/main" id="{61F380FE-795A-C4C9-5AF7-1929BDCF25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spTree>
    <p:extLst>
      <p:ext uri="{BB962C8B-B14F-4D97-AF65-F5344CB8AC3E}">
        <p14:creationId xmlns:p14="http://schemas.microsoft.com/office/powerpoint/2010/main" val="1915714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Quote and Image">
    <p:spTree>
      <p:nvGrpSpPr>
        <p:cNvPr id="1" name=""/>
        <p:cNvGrpSpPr/>
        <p:nvPr/>
      </p:nvGrpSpPr>
      <p:grpSpPr>
        <a:xfrm>
          <a:off x="0" y="0"/>
          <a:ext cx="0" cy="0"/>
          <a:chOff x="0" y="0"/>
          <a:chExt cx="0" cy="0"/>
        </a:xfrm>
      </p:grpSpPr>
      <p:pic>
        <p:nvPicPr>
          <p:cNvPr id="3" name="Picture 2" descr="A colorful object on a black background&#10;&#10;Description automatically generated">
            <a:extLst>
              <a:ext uri="{FF2B5EF4-FFF2-40B4-BE49-F238E27FC236}">
                <a16:creationId xmlns:a16="http://schemas.microsoft.com/office/drawing/2014/main" id="{61F380FE-795A-C4C9-5AF7-1929BDCF25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pic>
        <p:nvPicPr>
          <p:cNvPr id="2" name="Picture 1">
            <a:extLst>
              <a:ext uri="{FF2B5EF4-FFF2-40B4-BE49-F238E27FC236}">
                <a16:creationId xmlns:a16="http://schemas.microsoft.com/office/drawing/2014/main" id="{34E6527E-99B9-0096-DDDF-62F67BFFF33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9996" b="8490"/>
          <a:stretch/>
        </p:blipFill>
        <p:spPr>
          <a:xfrm>
            <a:off x="644435" y="653143"/>
            <a:ext cx="10920548" cy="5207726"/>
          </a:xfrm>
          <a:prstGeom prst="rect">
            <a:avLst/>
          </a:prstGeom>
        </p:spPr>
      </p:pic>
    </p:spTree>
    <p:extLst>
      <p:ext uri="{BB962C8B-B14F-4D97-AF65-F5344CB8AC3E}">
        <p14:creationId xmlns:p14="http://schemas.microsoft.com/office/powerpoint/2010/main" val="1465174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umn and Break Out Box">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CE6DB8-37B6-206D-824A-6D6A06185974}"/>
              </a:ext>
            </a:extLst>
          </p:cNvPr>
          <p:cNvSpPr/>
          <p:nvPr userDrawn="1"/>
        </p:nvSpPr>
        <p:spPr>
          <a:xfrm>
            <a:off x="644435" y="653143"/>
            <a:ext cx="10920548" cy="5207726"/>
          </a:xfrm>
          <a:prstGeom prst="rect">
            <a:avLst/>
          </a:prstGeom>
          <a:solidFill>
            <a:srgbClr val="F2F2F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1760EC95-C853-B23A-0764-D3C49D216081}"/>
              </a:ext>
            </a:extLst>
          </p:cNvPr>
          <p:cNvSpPr/>
          <p:nvPr userDrawn="1"/>
        </p:nvSpPr>
        <p:spPr>
          <a:xfrm>
            <a:off x="0" y="0"/>
            <a:ext cx="3228975" cy="6858000"/>
          </a:xfrm>
          <a:prstGeom prst="rect">
            <a:avLst/>
          </a:prstGeom>
          <a:solidFill>
            <a:srgbClr val="20353E"/>
          </a:solidFill>
          <a:ln>
            <a:solidFill>
              <a:srgbClr val="203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descr="A colorful object on a black background&#10;&#10;Description automatically generated">
            <a:extLst>
              <a:ext uri="{FF2B5EF4-FFF2-40B4-BE49-F238E27FC236}">
                <a16:creationId xmlns:a16="http://schemas.microsoft.com/office/drawing/2014/main" id="{90F0104B-F666-A175-A1DE-EE8C74E01A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spTree>
    <p:extLst>
      <p:ext uri="{BB962C8B-B14F-4D97-AF65-F5344CB8AC3E}">
        <p14:creationId xmlns:p14="http://schemas.microsoft.com/office/powerpoint/2010/main" val="3878606482"/>
      </p:ext>
    </p:extLst>
  </p:cSld>
  <p:clrMapOvr>
    <a:masterClrMapping/>
  </p:clrMapOvr>
  <p:extLst>
    <p:ext uri="{DCECCB84-F9BA-43D5-87BE-67443E8EF086}">
      <p15:sldGuideLst xmlns:p15="http://schemas.microsoft.com/office/powerpoint/2012/main">
        <p15:guide id="1" orient="horz" pos="4156"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 Column and Diagram ">
    <p:spTree>
      <p:nvGrpSpPr>
        <p:cNvPr id="1" name=""/>
        <p:cNvGrpSpPr/>
        <p:nvPr/>
      </p:nvGrpSpPr>
      <p:grpSpPr>
        <a:xfrm>
          <a:off x="0" y="0"/>
          <a:ext cx="0" cy="0"/>
          <a:chOff x="0" y="0"/>
          <a:chExt cx="0" cy="0"/>
        </a:xfrm>
      </p:grpSpPr>
      <p:pic>
        <p:nvPicPr>
          <p:cNvPr id="8" name="Picture 7" descr="A colorful object on a black background&#10;&#10;Description automatically generated">
            <a:extLst>
              <a:ext uri="{FF2B5EF4-FFF2-40B4-BE49-F238E27FC236}">
                <a16:creationId xmlns:a16="http://schemas.microsoft.com/office/drawing/2014/main" id="{90F0104B-F666-A175-A1DE-EE8C74E01A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sp>
        <p:nvSpPr>
          <p:cNvPr id="9" name="Rectangle 8">
            <a:extLst>
              <a:ext uri="{FF2B5EF4-FFF2-40B4-BE49-F238E27FC236}">
                <a16:creationId xmlns:a16="http://schemas.microsoft.com/office/drawing/2014/main" id="{A22041B7-4FCE-2E22-CC25-33007E0DE539}"/>
              </a:ext>
            </a:extLst>
          </p:cNvPr>
          <p:cNvSpPr/>
          <p:nvPr userDrawn="1"/>
        </p:nvSpPr>
        <p:spPr>
          <a:xfrm>
            <a:off x="644435" y="653143"/>
            <a:ext cx="10920548" cy="5207726"/>
          </a:xfrm>
          <a:prstGeom prst="rect">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880574963"/>
      </p:ext>
    </p:extLst>
  </p:cSld>
  <p:clrMapOvr>
    <a:masterClrMapping/>
  </p:clrMapOvr>
  <p:extLst>
    <p:ext uri="{DCECCB84-F9BA-43D5-87BE-67443E8EF086}">
      <p15:sldGuideLst xmlns:p15="http://schemas.microsoft.com/office/powerpoint/2012/main">
        <p15:guide id="1" orient="horz" pos="4156"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 Column and Multiple Imag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60EC95-C853-B23A-0764-D3C49D216081}"/>
              </a:ext>
            </a:extLst>
          </p:cNvPr>
          <p:cNvSpPr/>
          <p:nvPr userDrawn="1"/>
        </p:nvSpPr>
        <p:spPr>
          <a:xfrm>
            <a:off x="0" y="0"/>
            <a:ext cx="3228975" cy="6858000"/>
          </a:xfrm>
          <a:prstGeom prst="rect">
            <a:avLst/>
          </a:prstGeom>
          <a:solidFill>
            <a:srgbClr val="20353E"/>
          </a:solidFill>
          <a:ln>
            <a:solidFill>
              <a:srgbClr val="203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descr="A colorful object on a black background&#10;&#10;Description automatically generated">
            <a:extLst>
              <a:ext uri="{FF2B5EF4-FFF2-40B4-BE49-F238E27FC236}">
                <a16:creationId xmlns:a16="http://schemas.microsoft.com/office/drawing/2014/main" id="{90F0104B-F666-A175-A1DE-EE8C74E01A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7509" y="5777958"/>
            <a:ext cx="2353540" cy="998136"/>
          </a:xfrm>
          <a:prstGeom prst="rect">
            <a:avLst/>
          </a:prstGeom>
        </p:spPr>
      </p:pic>
    </p:spTree>
    <p:extLst>
      <p:ext uri="{BB962C8B-B14F-4D97-AF65-F5344CB8AC3E}">
        <p14:creationId xmlns:p14="http://schemas.microsoft.com/office/powerpoint/2010/main" val="2435891930"/>
      </p:ext>
    </p:extLst>
  </p:cSld>
  <p:clrMapOvr>
    <a:masterClrMapping/>
  </p:clrMapOvr>
  <p:extLst>
    <p:ext uri="{DCECCB84-F9BA-43D5-87BE-67443E8EF086}">
      <p15:sldGuideLst xmlns:p15="http://schemas.microsoft.com/office/powerpoint/2012/main">
        <p15:guide id="1" orient="horz" pos="4156"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97C9A4-142C-87F5-042A-B227B9C07D13}"/>
              </a:ext>
            </a:extLst>
          </p:cNvPr>
          <p:cNvSpPr/>
          <p:nvPr userDrawn="1"/>
        </p:nvSpPr>
        <p:spPr>
          <a:xfrm>
            <a:off x="0" y="0"/>
            <a:ext cx="12192000" cy="6858000"/>
          </a:xfrm>
          <a:prstGeom prst="rect">
            <a:avLst/>
          </a:prstGeom>
          <a:solidFill>
            <a:srgbClr val="20353E"/>
          </a:solidFill>
          <a:ln>
            <a:solidFill>
              <a:srgbClr val="203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8" name="Picture 17" descr="A logo with white text&#10;&#10;Description automatically generated">
            <a:extLst>
              <a:ext uri="{FF2B5EF4-FFF2-40B4-BE49-F238E27FC236}">
                <a16:creationId xmlns:a16="http://schemas.microsoft.com/office/drawing/2014/main" id="{AF2F1C41-5754-E909-A9D7-B1F13240AC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8187" y="1508756"/>
            <a:ext cx="9055626" cy="3840488"/>
          </a:xfrm>
          <a:prstGeom prst="rect">
            <a:avLst/>
          </a:prstGeom>
        </p:spPr>
      </p:pic>
    </p:spTree>
    <p:extLst>
      <p:ext uri="{BB962C8B-B14F-4D97-AF65-F5344CB8AC3E}">
        <p14:creationId xmlns:p14="http://schemas.microsoft.com/office/powerpoint/2010/main" val="423632530"/>
      </p:ext>
    </p:extLst>
  </p:cSld>
  <p:clrMapOvr>
    <a:masterClrMapping/>
  </p:clrMapOvr>
  <p:extLst>
    <p:ext uri="{DCECCB84-F9BA-43D5-87BE-67443E8EF086}">
      <p15:sldGuideLst xmlns:p15="http://schemas.microsoft.com/office/powerpoint/2012/main">
        <p15:guide id="1" orient="horz" pos="4156"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pic>
        <p:nvPicPr>
          <p:cNvPr id="5" name="Picture 4" descr="A logo with black text&#10;&#10;Description automatically generated">
            <a:extLst>
              <a:ext uri="{FF2B5EF4-FFF2-40B4-BE49-F238E27FC236}">
                <a16:creationId xmlns:a16="http://schemas.microsoft.com/office/drawing/2014/main" id="{8B1EDD18-0671-66DF-130C-EB74997C1D9F}"/>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1568196" y="1508760"/>
            <a:ext cx="9055608" cy="3840480"/>
          </a:xfrm>
          <a:prstGeom prst="rect">
            <a:avLst/>
          </a:prstGeom>
        </p:spPr>
      </p:pic>
    </p:spTree>
    <p:extLst>
      <p:ext uri="{BB962C8B-B14F-4D97-AF65-F5344CB8AC3E}">
        <p14:creationId xmlns:p14="http://schemas.microsoft.com/office/powerpoint/2010/main" val="3421847759"/>
      </p:ext>
    </p:extLst>
  </p:cSld>
  <p:clrMapOvr>
    <a:masterClrMapping/>
  </p:clrMapOvr>
  <p:extLst>
    <p:ext uri="{DCECCB84-F9BA-43D5-87BE-67443E8EF086}">
      <p15:sldGuideLst xmlns:p15="http://schemas.microsoft.com/office/powerpoint/2012/main">
        <p15:guide id="1" orient="horz" pos="4156"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7740112"/>
      </p:ext>
    </p:extLst>
  </p:cSld>
  <p:clrMap bg1="lt1" tx1="dk1" bg2="lt2" tx2="dk2" accent1="accent1" accent2="accent2" accent3="accent3" accent4="accent4" accent5="accent5" accent6="accent6" hlink="hlink" folHlink="folHlink"/>
  <p:sldLayoutIdLst>
    <p:sldLayoutId id="2147483655" r:id="rId1"/>
    <p:sldLayoutId id="2147483668" r:id="rId2"/>
    <p:sldLayoutId id="2147483674" r:id="rId3"/>
    <p:sldLayoutId id="2147483656" r:id="rId4"/>
    <p:sldLayoutId id="2147483661" r:id="rId5"/>
    <p:sldLayoutId id="2147483662" r:id="rId6"/>
    <p:sldLayoutId id="2147483660" r:id="rId7"/>
    <p:sldLayoutId id="2147483663" r:id="rId8"/>
    <p:sldLayoutId id="2147483673" r:id="rId9"/>
    <p:sldLayoutId id="2147483671" r:id="rId10"/>
    <p:sldLayoutId id="2147483669" r:id="rId11"/>
    <p:sldLayoutId id="2147483665" r:id="rId12"/>
    <p:sldLayoutId id="2147483667" r:id="rId13"/>
    <p:sldLayoutId id="2147483672" r:id="rId14"/>
    <p:sldLayoutId id="2147483666" r:id="rId15"/>
    <p:sldLayoutId id="2147483649" r:id="rId16"/>
    <p:sldLayoutId id="2147483659" r:id="rId17"/>
    <p:sldLayoutId id="2147483657" r:id="rId18"/>
    <p:sldLayoutId id="2147483658"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3.xml"/><Relationship Id="rId16" Type="http://schemas.openxmlformats.org/officeDocument/2006/relationships/diagramColors" Target="../diagrams/colors3.xml"/><Relationship Id="rId1" Type="http://schemas.openxmlformats.org/officeDocument/2006/relationships/slideLayout" Target="../slideLayouts/slideLayout8.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svg"/><Relationship Id="rId7" Type="http://schemas.openxmlformats.org/officeDocument/2006/relationships/image" Target="../media/image40.sv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39.svg"/><Relationship Id="rId11" Type="http://schemas.openxmlformats.org/officeDocument/2006/relationships/image" Target="../media/image44.svg"/><Relationship Id="rId5" Type="http://schemas.openxmlformats.org/officeDocument/2006/relationships/image" Target="../media/image38.svg"/><Relationship Id="rId10" Type="http://schemas.openxmlformats.org/officeDocument/2006/relationships/image" Target="../media/image43.svg"/><Relationship Id="rId4" Type="http://schemas.openxmlformats.org/officeDocument/2006/relationships/image" Target="../media/image37.svg"/><Relationship Id="rId9" Type="http://schemas.openxmlformats.org/officeDocument/2006/relationships/image" Target="../media/image42.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5.svg"/><Relationship Id="rId7" Type="http://schemas.openxmlformats.org/officeDocument/2006/relationships/image" Target="../media/image47.svg"/><Relationship Id="rId12" Type="http://schemas.openxmlformats.org/officeDocument/2006/relationships/image" Target="../media/image51.sv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40.svg"/><Relationship Id="rId11" Type="http://schemas.openxmlformats.org/officeDocument/2006/relationships/image" Target="../media/image38.svg"/><Relationship Id="rId5" Type="http://schemas.openxmlformats.org/officeDocument/2006/relationships/image" Target="../media/image46.svg"/><Relationship Id="rId10" Type="http://schemas.openxmlformats.org/officeDocument/2006/relationships/image" Target="../media/image50.svg"/><Relationship Id="rId4" Type="http://schemas.openxmlformats.org/officeDocument/2006/relationships/image" Target="../media/image36.svg"/><Relationship Id="rId9" Type="http://schemas.openxmlformats.org/officeDocument/2006/relationships/image" Target="../media/image49.svg"/></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D668528-AABD-3FD1-5C50-EEF87A2B17F4}"/>
              </a:ext>
            </a:extLst>
          </p:cNvPr>
          <p:cNvSpPr/>
          <p:nvPr/>
        </p:nvSpPr>
        <p:spPr>
          <a:xfrm>
            <a:off x="0" y="1446027"/>
            <a:ext cx="6315739" cy="2317899"/>
          </a:xfrm>
          <a:prstGeom prst="rect">
            <a:avLst/>
          </a:prstGeom>
          <a:solidFill>
            <a:srgbClr val="203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Box 1">
            <a:extLst>
              <a:ext uri="{FF2B5EF4-FFF2-40B4-BE49-F238E27FC236}">
                <a16:creationId xmlns:a16="http://schemas.microsoft.com/office/drawing/2014/main" id="{C54F70A9-EBAB-EE76-C395-B4D47F7226E6}"/>
              </a:ext>
            </a:extLst>
          </p:cNvPr>
          <p:cNvSpPr txBox="1"/>
          <p:nvPr/>
        </p:nvSpPr>
        <p:spPr>
          <a:xfrm>
            <a:off x="765224" y="1525678"/>
            <a:ext cx="5551686" cy="2000548"/>
          </a:xfrm>
          <a:prstGeom prst="rect">
            <a:avLst/>
          </a:prstGeom>
          <a:noFill/>
        </p:spPr>
        <p:txBody>
          <a:bodyPr wrap="square" rtlCol="0">
            <a:spAutoFit/>
          </a:bodyPr>
          <a:lstStyle/>
          <a:p>
            <a:r>
              <a:rPr lang="en-US" sz="6000" u="none" strike="noStrike" dirty="0">
                <a:solidFill>
                  <a:srgbClr val="FFFFFF"/>
                </a:solidFill>
                <a:latin typeface="MuseoSansRounded-1000"/>
              </a:rPr>
              <a:t>Moreton Says </a:t>
            </a:r>
            <a:r>
              <a:rPr lang="en-US" sz="3200" i="0" u="none" strike="noStrike" dirty="0">
                <a:solidFill>
                  <a:srgbClr val="FFFFFF"/>
                </a:solidFill>
                <a:latin typeface="Museo Sans Rounded 700" panose="02000000000000000000" pitchFamily="50" charset="0"/>
              </a:rPr>
              <a:t>Grow the conversation to help shape our city</a:t>
            </a:r>
          </a:p>
        </p:txBody>
      </p:sp>
    </p:spTree>
    <p:extLst>
      <p:ext uri="{BB962C8B-B14F-4D97-AF65-F5344CB8AC3E}">
        <p14:creationId xmlns:p14="http://schemas.microsoft.com/office/powerpoint/2010/main" val="1954472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C8EF565-24A3-AD53-2F36-863D0EA35E68}"/>
              </a:ext>
            </a:extLst>
          </p:cNvPr>
          <p:cNvSpPr/>
          <p:nvPr/>
        </p:nvSpPr>
        <p:spPr>
          <a:xfrm>
            <a:off x="1052834" y="3913974"/>
            <a:ext cx="11139166" cy="1546789"/>
          </a:xfrm>
          <a:prstGeom prst="rect">
            <a:avLst/>
          </a:prstGeom>
          <a:solidFill>
            <a:srgbClr val="20353E"/>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a:p>
        </p:txBody>
      </p:sp>
      <p:sp>
        <p:nvSpPr>
          <p:cNvPr id="5" name="TextBox 4">
            <a:extLst>
              <a:ext uri="{FF2B5EF4-FFF2-40B4-BE49-F238E27FC236}">
                <a16:creationId xmlns:a16="http://schemas.microsoft.com/office/drawing/2014/main" id="{19DB105C-F7EA-B697-98E7-A2162C0CF72E}"/>
              </a:ext>
            </a:extLst>
          </p:cNvPr>
          <p:cNvSpPr txBox="1"/>
          <p:nvPr/>
        </p:nvSpPr>
        <p:spPr>
          <a:xfrm>
            <a:off x="1459195" y="4109145"/>
            <a:ext cx="10060536" cy="1154162"/>
          </a:xfrm>
          <a:prstGeom prst="rect">
            <a:avLst/>
          </a:prstGeom>
          <a:noFill/>
        </p:spPr>
        <p:txBody>
          <a:bodyPr wrap="square">
            <a:spAutoFit/>
          </a:bodyPr>
          <a:lstStyle/>
          <a:p>
            <a:pPr>
              <a:lnSpc>
                <a:spcPct val="150000"/>
              </a:lnSpc>
            </a:pPr>
            <a:r>
              <a:rPr lang="en-US" sz="1400" i="0" u="none" strike="noStrike" dirty="0">
                <a:solidFill>
                  <a:schemeClr val="bg1"/>
                </a:solidFill>
                <a:latin typeface="Volte Semibold" panose="00000700000000000000" pitchFamily="50" charset="0"/>
              </a:rPr>
              <a:t>Acknowledgement of Traditional Custodians</a:t>
            </a:r>
            <a:endParaRPr lang="en-US" sz="1200" i="0" u="none" strike="noStrike" dirty="0">
              <a:solidFill>
                <a:schemeClr val="bg1"/>
              </a:solidFill>
              <a:latin typeface="Volte Semibold" panose="00000700000000000000" pitchFamily="50" charset="0"/>
            </a:endParaRPr>
          </a:p>
          <a:p>
            <a:r>
              <a:rPr lang="en-US" sz="1200" b="0" i="0" u="none" strike="noStrike" dirty="0">
                <a:solidFill>
                  <a:schemeClr val="bg1"/>
                </a:solidFill>
                <a:latin typeface="Volte" panose="00000500000000000000" pitchFamily="50" charset="0"/>
              </a:rPr>
              <a:t>City of Moreton Bay acknowledges the </a:t>
            </a:r>
            <a:r>
              <a:rPr lang="en-US" sz="1200" b="0" i="0" u="none" strike="noStrike" dirty="0" err="1">
                <a:solidFill>
                  <a:schemeClr val="bg1"/>
                </a:solidFill>
                <a:latin typeface="Volte" panose="00000500000000000000" pitchFamily="50" charset="0"/>
              </a:rPr>
              <a:t>Jinibara</a:t>
            </a:r>
            <a:r>
              <a:rPr lang="en-US" sz="1200" b="0" i="0" u="none" strike="noStrike" dirty="0">
                <a:solidFill>
                  <a:schemeClr val="bg1"/>
                </a:solidFill>
                <a:latin typeface="Volte" panose="00000500000000000000" pitchFamily="50" charset="0"/>
              </a:rPr>
              <a:t>, </a:t>
            </a:r>
            <a:r>
              <a:rPr lang="en-US" sz="1200" b="0" i="0" u="none" strike="noStrike" dirty="0" err="1">
                <a:solidFill>
                  <a:schemeClr val="bg1"/>
                </a:solidFill>
                <a:latin typeface="Volte" panose="00000500000000000000" pitchFamily="50" charset="0"/>
              </a:rPr>
              <a:t>Kabi</a:t>
            </a:r>
            <a:r>
              <a:rPr lang="en-US" sz="1200" b="0" i="0" u="none" strike="noStrike" dirty="0">
                <a:solidFill>
                  <a:schemeClr val="bg1"/>
                </a:solidFill>
                <a:latin typeface="Volte" panose="00000500000000000000" pitchFamily="50" charset="0"/>
              </a:rPr>
              <a:t> </a:t>
            </a:r>
            <a:r>
              <a:rPr lang="en-US" sz="1200" b="0" i="0" u="none" strike="noStrike" dirty="0" err="1">
                <a:solidFill>
                  <a:schemeClr val="bg1"/>
                </a:solidFill>
                <a:latin typeface="Volte" panose="00000500000000000000" pitchFamily="50" charset="0"/>
              </a:rPr>
              <a:t>Kabi</a:t>
            </a:r>
            <a:r>
              <a:rPr lang="en-US" sz="1200" b="0" i="0" u="none" strike="noStrike" dirty="0">
                <a:solidFill>
                  <a:schemeClr val="bg1"/>
                </a:solidFill>
                <a:latin typeface="Volte" panose="00000500000000000000" pitchFamily="50" charset="0"/>
              </a:rPr>
              <a:t> and </a:t>
            </a:r>
            <a:r>
              <a:rPr lang="en-US" sz="1200" b="0" i="0" u="none" strike="noStrike" dirty="0" err="1">
                <a:solidFill>
                  <a:schemeClr val="bg1"/>
                </a:solidFill>
                <a:latin typeface="Volte" panose="00000500000000000000" pitchFamily="50" charset="0"/>
              </a:rPr>
              <a:t>Turrbal</a:t>
            </a:r>
            <a:r>
              <a:rPr lang="en-US" sz="1200" b="0" i="0" u="none" strike="noStrike" dirty="0">
                <a:solidFill>
                  <a:schemeClr val="bg1"/>
                </a:solidFill>
                <a:latin typeface="Volte" panose="00000500000000000000" pitchFamily="50" charset="0"/>
              </a:rPr>
              <a:t> peoples and pays respects to Elders, past, present and emerging. Council </a:t>
            </a:r>
            <a:r>
              <a:rPr lang="en-US" sz="1200" b="0" i="0" u="none" strike="noStrike" dirty="0" err="1">
                <a:solidFill>
                  <a:schemeClr val="bg1"/>
                </a:solidFill>
                <a:latin typeface="Volte" panose="00000500000000000000" pitchFamily="50" charset="0"/>
              </a:rPr>
              <a:t>recognises</a:t>
            </a:r>
            <a:r>
              <a:rPr lang="en-US" sz="1200" b="0" i="0" u="none" strike="noStrike" dirty="0">
                <a:solidFill>
                  <a:schemeClr val="bg1"/>
                </a:solidFill>
                <a:latin typeface="Volte" panose="00000500000000000000" pitchFamily="50" charset="0"/>
              </a:rPr>
              <a:t> that the Moreton Bay region has always been a place of cultural, spiritual, social and economic significance to its Traditional Custodians. Council is committed to reconciliation and working in partnership with Traditional Custodians and Aboriginal and Torres Strait Islander communities to shape a shared future for the benefit of all communities within the City of Moreton Bay and beyond. </a:t>
            </a:r>
          </a:p>
        </p:txBody>
      </p:sp>
    </p:spTree>
    <p:extLst>
      <p:ext uri="{BB962C8B-B14F-4D97-AF65-F5344CB8AC3E}">
        <p14:creationId xmlns:p14="http://schemas.microsoft.com/office/powerpoint/2010/main" val="1737187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07B16CD-6D3F-1BA5-84D0-08588D260855}"/>
              </a:ext>
            </a:extLst>
          </p:cNvPr>
          <p:cNvSpPr txBox="1"/>
          <p:nvPr/>
        </p:nvSpPr>
        <p:spPr>
          <a:xfrm>
            <a:off x="377520" y="1251069"/>
            <a:ext cx="2591457" cy="492443"/>
          </a:xfrm>
          <a:prstGeom prst="rect">
            <a:avLst/>
          </a:prstGeom>
          <a:noFill/>
        </p:spPr>
        <p:txBody>
          <a:bodyPr wrap="square" rtlCol="0">
            <a:spAutoFit/>
          </a:bodyPr>
          <a:lstStyle/>
          <a:p>
            <a:r>
              <a:rPr lang="en-AU" sz="2600" dirty="0">
                <a:solidFill>
                  <a:schemeClr val="bg1"/>
                </a:solidFill>
                <a:latin typeface="Volte Semibold" panose="00000700000000000000" pitchFamily="50" charset="0"/>
              </a:rPr>
              <a:t>Koala Scale</a:t>
            </a:r>
          </a:p>
        </p:txBody>
      </p:sp>
      <p:sp>
        <p:nvSpPr>
          <p:cNvPr id="7" name="TextBox 6">
            <a:extLst>
              <a:ext uri="{FF2B5EF4-FFF2-40B4-BE49-F238E27FC236}">
                <a16:creationId xmlns:a16="http://schemas.microsoft.com/office/drawing/2014/main" id="{FACA160E-7306-11DC-3AEA-062063246865}"/>
              </a:ext>
            </a:extLst>
          </p:cNvPr>
          <p:cNvSpPr txBox="1"/>
          <p:nvPr/>
        </p:nvSpPr>
        <p:spPr>
          <a:xfrm>
            <a:off x="370696" y="2085267"/>
            <a:ext cx="2476628" cy="1815882"/>
          </a:xfrm>
          <a:prstGeom prst="rect">
            <a:avLst/>
          </a:prstGeom>
          <a:noFill/>
        </p:spPr>
        <p:txBody>
          <a:bodyPr wrap="square" rtlCol="0">
            <a:spAutoFit/>
          </a:bodyPr>
          <a:lstStyle/>
          <a:p>
            <a:r>
              <a:rPr lang="en-US" sz="1400" dirty="0">
                <a:solidFill>
                  <a:srgbClr val="FFFFFF"/>
                </a:solidFill>
                <a:latin typeface="Volte Medium" panose="00000600000000000000" pitchFamily="2" charset="0"/>
              </a:rPr>
              <a:t>On a scale of koala, when you hear words like </a:t>
            </a:r>
          </a:p>
          <a:p>
            <a:pPr marL="285750" indent="-285750">
              <a:buFont typeface="Arial" panose="020B0604020202020204" pitchFamily="34" charset="0"/>
              <a:buChar char="•"/>
            </a:pPr>
            <a:r>
              <a:rPr lang="en-US" sz="1400" dirty="0">
                <a:solidFill>
                  <a:srgbClr val="FFFFFF"/>
                </a:solidFill>
                <a:latin typeface="Volte Medium" panose="00000600000000000000" pitchFamily="2" charset="0"/>
              </a:rPr>
              <a:t>Council</a:t>
            </a:r>
          </a:p>
          <a:p>
            <a:pPr marL="285750" indent="-285750">
              <a:buFont typeface="Arial" panose="020B0604020202020204" pitchFamily="34" charset="0"/>
              <a:buChar char="•"/>
            </a:pPr>
            <a:r>
              <a:rPr lang="en-US" sz="1400" dirty="0">
                <a:solidFill>
                  <a:srgbClr val="FFFFFF"/>
                </a:solidFill>
                <a:latin typeface="Volte Medium" panose="00000600000000000000" pitchFamily="2" charset="0"/>
              </a:rPr>
              <a:t>Local Government</a:t>
            </a:r>
          </a:p>
          <a:p>
            <a:pPr marL="285750" indent="-285750">
              <a:buFont typeface="Arial" panose="020B0604020202020204" pitchFamily="34" charset="0"/>
              <a:buChar char="•"/>
            </a:pPr>
            <a:r>
              <a:rPr lang="en-US" sz="1400" dirty="0">
                <a:solidFill>
                  <a:srgbClr val="FFFFFF"/>
                </a:solidFill>
                <a:latin typeface="Volte Medium" panose="00000600000000000000" pitchFamily="2" charset="0"/>
              </a:rPr>
              <a:t>Mayor</a:t>
            </a:r>
          </a:p>
          <a:p>
            <a:pPr marL="285750" indent="-285750">
              <a:buFont typeface="Arial" panose="020B0604020202020204" pitchFamily="34" charset="0"/>
              <a:buChar char="•"/>
            </a:pPr>
            <a:r>
              <a:rPr lang="en-US" sz="1400" dirty="0" err="1">
                <a:solidFill>
                  <a:srgbClr val="FFFFFF"/>
                </a:solidFill>
                <a:latin typeface="Volte Medium" panose="00000600000000000000" pitchFamily="2" charset="0"/>
              </a:rPr>
              <a:t>Councillors</a:t>
            </a:r>
            <a:endParaRPr lang="en-US" sz="1400" dirty="0">
              <a:solidFill>
                <a:srgbClr val="FFFFFF"/>
              </a:solidFill>
              <a:latin typeface="Volte Medium" panose="00000600000000000000" pitchFamily="2" charset="0"/>
            </a:endParaRPr>
          </a:p>
          <a:p>
            <a:pPr marL="285750" indent="-285750">
              <a:buFont typeface="Arial" panose="020B0604020202020204" pitchFamily="34" charset="0"/>
              <a:buChar char="•"/>
            </a:pPr>
            <a:r>
              <a:rPr lang="en-US" sz="1400" dirty="0">
                <a:solidFill>
                  <a:srgbClr val="FFFFFF"/>
                </a:solidFill>
                <a:latin typeface="Volte Medium" panose="00000600000000000000" pitchFamily="2" charset="0"/>
              </a:rPr>
              <a:t>Citizens</a:t>
            </a:r>
          </a:p>
          <a:p>
            <a:r>
              <a:rPr lang="en-US" sz="1400" dirty="0">
                <a:solidFill>
                  <a:srgbClr val="FFFFFF"/>
                </a:solidFill>
                <a:latin typeface="Volte Medium" panose="00000600000000000000" pitchFamily="2" charset="0"/>
              </a:rPr>
              <a:t>how do you feel?</a:t>
            </a:r>
            <a:endParaRPr lang="en-US" sz="1400" b="0" i="0" u="none" strike="noStrike" dirty="0">
              <a:solidFill>
                <a:srgbClr val="FFFFFF"/>
              </a:solidFill>
              <a:latin typeface="Volte Medium" panose="00000600000000000000" pitchFamily="2" charset="0"/>
            </a:endParaRPr>
          </a:p>
        </p:txBody>
      </p:sp>
      <p:pic>
        <p:nvPicPr>
          <p:cNvPr id="3" name="Picture 2" descr="A collage of koalas&#10;&#10;Description automatically generated">
            <a:extLst>
              <a:ext uri="{FF2B5EF4-FFF2-40B4-BE49-F238E27FC236}">
                <a16:creationId xmlns:a16="http://schemas.microsoft.com/office/drawing/2014/main" id="{F3269E23-82DD-13F8-D70E-EA431D1DED12}"/>
              </a:ext>
            </a:extLst>
          </p:cNvPr>
          <p:cNvPicPr>
            <a:picLocks noChangeAspect="1"/>
          </p:cNvPicPr>
          <p:nvPr/>
        </p:nvPicPr>
        <p:blipFill>
          <a:blip r:embed="rId3">
            <a:extLst>
              <a:ext uri="{28A0092B-C50C-407E-A947-70E740481C1C}">
                <a14:useLocalDpi xmlns:a14="http://schemas.microsoft.com/office/drawing/2010/main" val="0"/>
              </a:ext>
            </a:extLst>
          </a:blip>
          <a:srcRect t="11305"/>
          <a:stretch/>
        </p:blipFill>
        <p:spPr>
          <a:xfrm>
            <a:off x="4382207" y="234477"/>
            <a:ext cx="7203335" cy="6389046"/>
          </a:xfrm>
          <a:prstGeom prst="rect">
            <a:avLst/>
          </a:prstGeom>
        </p:spPr>
      </p:pic>
    </p:spTree>
    <p:extLst>
      <p:ext uri="{BB962C8B-B14F-4D97-AF65-F5344CB8AC3E}">
        <p14:creationId xmlns:p14="http://schemas.microsoft.com/office/powerpoint/2010/main" val="307242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1A87A3-8852-6AAB-4902-F3F76D519F99}"/>
              </a:ext>
            </a:extLst>
          </p:cNvPr>
          <p:cNvSpPr txBox="1"/>
          <p:nvPr/>
        </p:nvSpPr>
        <p:spPr>
          <a:xfrm>
            <a:off x="7009514" y="920788"/>
            <a:ext cx="4416132" cy="830997"/>
          </a:xfrm>
          <a:prstGeom prst="rect">
            <a:avLst/>
          </a:prstGeom>
          <a:noFill/>
        </p:spPr>
        <p:txBody>
          <a:bodyPr wrap="square" rtlCol="0">
            <a:spAutoFit/>
          </a:bodyPr>
          <a:lstStyle/>
          <a:p>
            <a:r>
              <a:rPr lang="en-AU" sz="4800" dirty="0">
                <a:solidFill>
                  <a:srgbClr val="20353E"/>
                </a:solidFill>
                <a:latin typeface="MuseoSansRounded-1000"/>
              </a:rPr>
              <a:t>Outline</a:t>
            </a:r>
          </a:p>
        </p:txBody>
      </p:sp>
      <p:sp>
        <p:nvSpPr>
          <p:cNvPr id="5" name="TextBox 4">
            <a:extLst>
              <a:ext uri="{FF2B5EF4-FFF2-40B4-BE49-F238E27FC236}">
                <a16:creationId xmlns:a16="http://schemas.microsoft.com/office/drawing/2014/main" id="{8EE55F7A-754C-A4C2-D0E8-7C0B8E2F4D9F}"/>
              </a:ext>
            </a:extLst>
          </p:cNvPr>
          <p:cNvSpPr txBox="1"/>
          <p:nvPr/>
        </p:nvSpPr>
        <p:spPr>
          <a:xfrm>
            <a:off x="7038089" y="2108447"/>
            <a:ext cx="4115686" cy="3693319"/>
          </a:xfrm>
          <a:prstGeom prst="rect">
            <a:avLst/>
          </a:prstGeom>
          <a:noFill/>
        </p:spPr>
        <p:txBody>
          <a:bodyPr wrap="square" rtlCol="0">
            <a:spAutoFit/>
          </a:bodyPr>
          <a:lstStyle/>
          <a:p>
            <a:pPr marL="342900" lvl="0" indent="-342900">
              <a:lnSpc>
                <a:spcPct val="150000"/>
              </a:lnSpc>
              <a:buFont typeface="Symbol" panose="05050102010706020507" pitchFamily="18" charset="2"/>
              <a:buChar char=""/>
            </a:pPr>
            <a:r>
              <a:rPr lang="en-AU" sz="1800" dirty="0">
                <a:solidFill>
                  <a:srgbClr val="24343C"/>
                </a:solidFill>
                <a:effectLst/>
                <a:latin typeface="Arial" panose="020B0604020202020204" pitchFamily="34" charset="0"/>
                <a:ea typeface="Times New Roman" panose="02020603050405020304" pitchFamily="18" charset="0"/>
                <a:cs typeface="Helvetica" panose="020B0604020202020204" pitchFamily="34" charset="0"/>
              </a:rPr>
              <a:t>How does local government serve the community?</a:t>
            </a:r>
          </a:p>
          <a:p>
            <a:pPr marL="342900" lvl="0" indent="-342900">
              <a:lnSpc>
                <a:spcPct val="150000"/>
              </a:lnSpc>
              <a:buFont typeface="Symbol" panose="05050102010706020507" pitchFamily="18" charset="2"/>
              <a:buChar char=""/>
            </a:pPr>
            <a:r>
              <a:rPr lang="en-AU" sz="1800" dirty="0">
                <a:solidFill>
                  <a:srgbClr val="24343C"/>
                </a:solidFill>
                <a:effectLst/>
                <a:latin typeface="Arial" panose="020B0604020202020204" pitchFamily="34" charset="0"/>
                <a:ea typeface="Times New Roman" panose="02020603050405020304" pitchFamily="18" charset="0"/>
                <a:cs typeface="Helvetica" panose="020B0604020202020204" pitchFamily="34" charset="0"/>
              </a:rPr>
              <a:t>What’s the role of community engagement and role in Council decision-making?</a:t>
            </a:r>
          </a:p>
          <a:p>
            <a:pPr marL="342900" lvl="0" indent="-342900">
              <a:lnSpc>
                <a:spcPct val="150000"/>
              </a:lnSpc>
              <a:buFont typeface="Symbol" panose="05050102010706020507" pitchFamily="18" charset="2"/>
              <a:buChar char=""/>
            </a:pPr>
            <a:r>
              <a:rPr lang="en-AU" sz="1800" dirty="0">
                <a:solidFill>
                  <a:srgbClr val="24343C"/>
                </a:solidFill>
                <a:effectLst/>
                <a:latin typeface="Arial" panose="020B0604020202020204" pitchFamily="34" charset="0"/>
                <a:ea typeface="Times New Roman" panose="02020603050405020304" pitchFamily="18" charset="0"/>
                <a:cs typeface="Helvetica" panose="020B0604020202020204" pitchFamily="34" charset="0"/>
              </a:rPr>
              <a:t>Why </a:t>
            </a:r>
            <a:r>
              <a:rPr lang="en-AU" dirty="0">
                <a:solidFill>
                  <a:srgbClr val="24343C"/>
                </a:solidFill>
                <a:latin typeface="Arial" panose="020B0604020202020204" pitchFamily="34" charset="0"/>
                <a:ea typeface="Times New Roman" panose="02020603050405020304" pitchFamily="18" charset="0"/>
                <a:cs typeface="Helvetica" panose="020B0604020202020204" pitchFamily="34" charset="0"/>
              </a:rPr>
              <a:t>is </a:t>
            </a:r>
            <a:r>
              <a:rPr lang="en-AU" sz="1800" dirty="0">
                <a:solidFill>
                  <a:srgbClr val="24343C"/>
                </a:solidFill>
                <a:effectLst/>
                <a:latin typeface="Arial" panose="020B0604020202020204" pitchFamily="34" charset="0"/>
                <a:ea typeface="Times New Roman" panose="02020603050405020304" pitchFamily="18" charset="0"/>
                <a:cs typeface="Helvetica" panose="020B0604020202020204" pitchFamily="34" charset="0"/>
              </a:rPr>
              <a:t>young people’s participation in </a:t>
            </a:r>
            <a:r>
              <a:rPr lang="en-AU" sz="1800" i="1" dirty="0">
                <a:solidFill>
                  <a:srgbClr val="24343C"/>
                </a:solidFill>
                <a:effectLst/>
                <a:latin typeface="Arial" panose="020B0604020202020204" pitchFamily="34" charset="0"/>
                <a:ea typeface="Times New Roman" panose="02020603050405020304" pitchFamily="18" charset="0"/>
                <a:cs typeface="Helvetica" panose="020B0604020202020204" pitchFamily="34" charset="0"/>
              </a:rPr>
              <a:t>Moreton Says</a:t>
            </a:r>
            <a:r>
              <a:rPr lang="en-AU" sz="1800" dirty="0">
                <a:solidFill>
                  <a:srgbClr val="24343C"/>
                </a:solidFill>
                <a:effectLst/>
                <a:latin typeface="Arial" panose="020B0604020202020204" pitchFamily="34" charset="0"/>
                <a:ea typeface="Times New Roman" panose="02020603050405020304" pitchFamily="18" charset="0"/>
                <a:cs typeface="Helvetica" panose="020B0604020202020204" pitchFamily="34" charset="0"/>
              </a:rPr>
              <a:t> important to inform decisions?</a:t>
            </a:r>
          </a:p>
          <a:p>
            <a:pPr marL="342900" lvl="0" indent="-342900">
              <a:buFont typeface="Symbol" panose="05050102010706020507" pitchFamily="18" charset="2"/>
              <a:buChar char=""/>
            </a:pPr>
            <a:endParaRPr lang="en-AU" sz="1800" dirty="0">
              <a:solidFill>
                <a:srgbClr val="24343C"/>
              </a:solidFill>
              <a:effectLst/>
              <a:latin typeface="Arial" panose="020B0604020202020204" pitchFamily="34" charset="0"/>
              <a:ea typeface="Times New Roman" panose="02020603050405020304" pitchFamily="18" charset="0"/>
              <a:cs typeface="Helvetica" panose="020B0604020202020204" pitchFamily="34" charset="0"/>
            </a:endParaRPr>
          </a:p>
        </p:txBody>
      </p:sp>
    </p:spTree>
    <p:extLst>
      <p:ext uri="{BB962C8B-B14F-4D97-AF65-F5344CB8AC3E}">
        <p14:creationId xmlns:p14="http://schemas.microsoft.com/office/powerpoint/2010/main" val="3397175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9617A-33B9-B975-D7D9-10CB4F980B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4903B4B-9845-79BC-1D1E-ABE74DC785B6}"/>
              </a:ext>
            </a:extLst>
          </p:cNvPr>
          <p:cNvSpPr txBox="1"/>
          <p:nvPr/>
        </p:nvSpPr>
        <p:spPr>
          <a:xfrm>
            <a:off x="7009513" y="2193408"/>
            <a:ext cx="4972937" cy="830997"/>
          </a:xfrm>
          <a:prstGeom prst="rect">
            <a:avLst/>
          </a:prstGeom>
          <a:noFill/>
        </p:spPr>
        <p:txBody>
          <a:bodyPr wrap="square" rtlCol="0">
            <a:spAutoFit/>
          </a:bodyPr>
          <a:lstStyle/>
          <a:p>
            <a:r>
              <a:rPr lang="en-AU" sz="4800" dirty="0">
                <a:solidFill>
                  <a:schemeClr val="bg1"/>
                </a:solidFill>
                <a:latin typeface="MuseoSansRounded-1000"/>
              </a:rPr>
              <a:t>What level?</a:t>
            </a:r>
          </a:p>
        </p:txBody>
      </p:sp>
      <p:sp>
        <p:nvSpPr>
          <p:cNvPr id="3" name="TextBox 2">
            <a:extLst>
              <a:ext uri="{FF2B5EF4-FFF2-40B4-BE49-F238E27FC236}">
                <a16:creationId xmlns:a16="http://schemas.microsoft.com/office/drawing/2014/main" id="{B2A24434-C1E7-E7A9-6D4D-5F7C1792AB9C}"/>
              </a:ext>
            </a:extLst>
          </p:cNvPr>
          <p:cNvSpPr txBox="1"/>
          <p:nvPr/>
        </p:nvSpPr>
        <p:spPr>
          <a:xfrm>
            <a:off x="7038089" y="3381067"/>
            <a:ext cx="4115686" cy="1200329"/>
          </a:xfrm>
          <a:prstGeom prst="rect">
            <a:avLst/>
          </a:prstGeom>
          <a:noFill/>
        </p:spPr>
        <p:txBody>
          <a:bodyPr wrap="square" rtlCol="0">
            <a:spAutoFit/>
          </a:bodyPr>
          <a:lstStyle/>
          <a:p>
            <a:pPr marR="0" algn="l" rtl="0"/>
            <a:r>
              <a:rPr lang="en-US" sz="2400" dirty="0">
                <a:solidFill>
                  <a:schemeClr val="bg1"/>
                </a:solidFill>
                <a:latin typeface="Volte Medium" panose="00000600000000000000" pitchFamily="2" charset="0"/>
              </a:rPr>
              <a:t>Do you know what level of government is responsible for what services?</a:t>
            </a:r>
            <a:endParaRPr lang="en-US" sz="2400" b="0" i="0" u="none" strike="noStrike" dirty="0">
              <a:solidFill>
                <a:schemeClr val="bg1"/>
              </a:solidFill>
              <a:latin typeface="Volte Medium" panose="00000600000000000000" pitchFamily="2" charset="0"/>
            </a:endParaRPr>
          </a:p>
        </p:txBody>
      </p:sp>
    </p:spTree>
    <p:extLst>
      <p:ext uri="{BB962C8B-B14F-4D97-AF65-F5344CB8AC3E}">
        <p14:creationId xmlns:p14="http://schemas.microsoft.com/office/powerpoint/2010/main" val="1331348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85BFD-AD89-9391-5B42-5A45289ADD6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A0DE377-7310-42CC-4BB4-F2FC3F6DF0A6}"/>
              </a:ext>
            </a:extLst>
          </p:cNvPr>
          <p:cNvSpPr/>
          <p:nvPr/>
        </p:nvSpPr>
        <p:spPr>
          <a:xfrm>
            <a:off x="3787313" y="554310"/>
            <a:ext cx="2400510" cy="1145846"/>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Box 10">
            <a:extLst>
              <a:ext uri="{FF2B5EF4-FFF2-40B4-BE49-F238E27FC236}">
                <a16:creationId xmlns:a16="http://schemas.microsoft.com/office/drawing/2014/main" id="{558838AB-74A5-F03A-8D69-A6232FA53103}"/>
              </a:ext>
            </a:extLst>
          </p:cNvPr>
          <p:cNvSpPr txBox="1"/>
          <p:nvPr/>
        </p:nvSpPr>
        <p:spPr>
          <a:xfrm>
            <a:off x="3978904" y="1053824"/>
            <a:ext cx="2018988" cy="646331"/>
          </a:xfrm>
          <a:prstGeom prst="rect">
            <a:avLst/>
          </a:prstGeom>
          <a:noFill/>
        </p:spPr>
        <p:txBody>
          <a:bodyPr wrap="square" rtlCol="0">
            <a:spAutoFit/>
          </a:bodyPr>
          <a:lstStyle/>
          <a:p>
            <a:r>
              <a:rPr lang="en-US" sz="1200" b="0" i="0" u="none" strike="noStrike" baseline="0" dirty="0">
                <a:solidFill>
                  <a:srgbClr val="20353E"/>
                </a:solidFill>
                <a:latin typeface="Volte" panose="00000500000000000000" pitchFamily="50" charset="0"/>
              </a:rPr>
              <a:t>Make laws for all Australians about national matters</a:t>
            </a:r>
          </a:p>
        </p:txBody>
      </p:sp>
      <p:sp>
        <p:nvSpPr>
          <p:cNvPr id="12" name="TextBox 11">
            <a:extLst>
              <a:ext uri="{FF2B5EF4-FFF2-40B4-BE49-F238E27FC236}">
                <a16:creationId xmlns:a16="http://schemas.microsoft.com/office/drawing/2014/main" id="{A513EE20-27A9-2FEC-438B-5AFD30B6BF2B}"/>
              </a:ext>
            </a:extLst>
          </p:cNvPr>
          <p:cNvSpPr txBox="1"/>
          <p:nvPr/>
        </p:nvSpPr>
        <p:spPr>
          <a:xfrm>
            <a:off x="3978903" y="668330"/>
            <a:ext cx="1950557" cy="388568"/>
          </a:xfrm>
          <a:prstGeom prst="rect">
            <a:avLst/>
          </a:prstGeom>
          <a:noFill/>
        </p:spPr>
        <p:txBody>
          <a:bodyPr wrap="square">
            <a:spAutoFit/>
          </a:bodyPr>
          <a:lstStyle/>
          <a:p>
            <a:pPr>
              <a:lnSpc>
                <a:spcPct val="150000"/>
              </a:lnSpc>
            </a:pPr>
            <a:r>
              <a:rPr lang="en-US" sz="1400" i="0" u="none" strike="noStrike" baseline="0" dirty="0">
                <a:solidFill>
                  <a:srgbClr val="20353E"/>
                </a:solidFill>
                <a:latin typeface="Volte Semibold" panose="00000700000000000000" pitchFamily="50" charset="0"/>
              </a:rPr>
              <a:t>Federal Parliament</a:t>
            </a:r>
          </a:p>
        </p:txBody>
      </p:sp>
      <p:sp>
        <p:nvSpPr>
          <p:cNvPr id="14" name="Rectangle 13">
            <a:extLst>
              <a:ext uri="{FF2B5EF4-FFF2-40B4-BE49-F238E27FC236}">
                <a16:creationId xmlns:a16="http://schemas.microsoft.com/office/drawing/2014/main" id="{DB84494B-AE3E-39F1-7B6E-D2BCC68746F1}"/>
              </a:ext>
            </a:extLst>
          </p:cNvPr>
          <p:cNvSpPr/>
          <p:nvPr/>
        </p:nvSpPr>
        <p:spPr>
          <a:xfrm>
            <a:off x="9271843" y="554310"/>
            <a:ext cx="2400510" cy="1145846"/>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TextBox 14">
            <a:extLst>
              <a:ext uri="{FF2B5EF4-FFF2-40B4-BE49-F238E27FC236}">
                <a16:creationId xmlns:a16="http://schemas.microsoft.com/office/drawing/2014/main" id="{5C533D93-BCDD-B958-198C-56E95D32FB4D}"/>
              </a:ext>
            </a:extLst>
          </p:cNvPr>
          <p:cNvSpPr txBox="1"/>
          <p:nvPr/>
        </p:nvSpPr>
        <p:spPr>
          <a:xfrm>
            <a:off x="9463433" y="1053824"/>
            <a:ext cx="2018988" cy="461665"/>
          </a:xfrm>
          <a:prstGeom prst="rect">
            <a:avLst/>
          </a:prstGeom>
          <a:noFill/>
        </p:spPr>
        <p:txBody>
          <a:bodyPr wrap="square" rtlCol="0">
            <a:spAutoFit/>
          </a:bodyPr>
          <a:lstStyle/>
          <a:p>
            <a:r>
              <a:rPr lang="en-US" sz="1200" b="0" i="0" u="none" strike="noStrike" baseline="0" dirty="0">
                <a:solidFill>
                  <a:srgbClr val="20353E"/>
                </a:solidFill>
                <a:latin typeface="Volte" panose="00000500000000000000" pitchFamily="50" charset="0"/>
              </a:rPr>
              <a:t>Make by-laws about local matters</a:t>
            </a:r>
          </a:p>
        </p:txBody>
      </p:sp>
      <p:sp>
        <p:nvSpPr>
          <p:cNvPr id="16" name="TextBox 15">
            <a:extLst>
              <a:ext uri="{FF2B5EF4-FFF2-40B4-BE49-F238E27FC236}">
                <a16:creationId xmlns:a16="http://schemas.microsoft.com/office/drawing/2014/main" id="{73395DCB-B04B-916B-DA8E-59CD7D37C8FE}"/>
              </a:ext>
            </a:extLst>
          </p:cNvPr>
          <p:cNvSpPr txBox="1"/>
          <p:nvPr/>
        </p:nvSpPr>
        <p:spPr>
          <a:xfrm>
            <a:off x="9463433" y="668330"/>
            <a:ext cx="2018988" cy="388568"/>
          </a:xfrm>
          <a:prstGeom prst="rect">
            <a:avLst/>
          </a:prstGeom>
          <a:noFill/>
        </p:spPr>
        <p:txBody>
          <a:bodyPr wrap="square">
            <a:spAutoFit/>
          </a:bodyPr>
          <a:lstStyle/>
          <a:p>
            <a:pPr>
              <a:lnSpc>
                <a:spcPct val="150000"/>
              </a:lnSpc>
            </a:pPr>
            <a:r>
              <a:rPr lang="en-US" sz="1400" i="0" u="none" strike="noStrike" baseline="0" dirty="0">
                <a:solidFill>
                  <a:srgbClr val="20353E"/>
                </a:solidFill>
                <a:latin typeface="Volte Semibold" panose="00000700000000000000" pitchFamily="50" charset="0"/>
              </a:rPr>
              <a:t>Local Councils</a:t>
            </a:r>
          </a:p>
        </p:txBody>
      </p:sp>
      <p:sp>
        <p:nvSpPr>
          <p:cNvPr id="18" name="Rectangle 17">
            <a:extLst>
              <a:ext uri="{FF2B5EF4-FFF2-40B4-BE49-F238E27FC236}">
                <a16:creationId xmlns:a16="http://schemas.microsoft.com/office/drawing/2014/main" id="{1ADDD53A-6C1A-B5E1-AD89-B8EB962C0CBF}"/>
              </a:ext>
            </a:extLst>
          </p:cNvPr>
          <p:cNvSpPr/>
          <p:nvPr/>
        </p:nvSpPr>
        <p:spPr>
          <a:xfrm>
            <a:off x="6527922" y="554310"/>
            <a:ext cx="2400510" cy="1145846"/>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TextBox 18">
            <a:extLst>
              <a:ext uri="{FF2B5EF4-FFF2-40B4-BE49-F238E27FC236}">
                <a16:creationId xmlns:a16="http://schemas.microsoft.com/office/drawing/2014/main" id="{3487CD83-59FC-98F8-75BD-DC1EBEC7DBAA}"/>
              </a:ext>
            </a:extLst>
          </p:cNvPr>
          <p:cNvSpPr txBox="1"/>
          <p:nvPr/>
        </p:nvSpPr>
        <p:spPr>
          <a:xfrm>
            <a:off x="6719512" y="1190865"/>
            <a:ext cx="2018988" cy="461665"/>
          </a:xfrm>
          <a:prstGeom prst="rect">
            <a:avLst/>
          </a:prstGeom>
          <a:noFill/>
        </p:spPr>
        <p:txBody>
          <a:bodyPr wrap="square" rtlCol="0">
            <a:spAutoFit/>
          </a:bodyPr>
          <a:lstStyle/>
          <a:p>
            <a:r>
              <a:rPr lang="en-US" sz="1200" b="0" i="0" u="none" strike="noStrike" baseline="0" dirty="0">
                <a:solidFill>
                  <a:srgbClr val="20353E"/>
                </a:solidFill>
                <a:latin typeface="Volte" panose="00000500000000000000" pitchFamily="50" charset="0"/>
              </a:rPr>
              <a:t>Make laws about state and territory matters</a:t>
            </a:r>
          </a:p>
        </p:txBody>
      </p:sp>
      <p:sp>
        <p:nvSpPr>
          <p:cNvPr id="20" name="TextBox 19">
            <a:extLst>
              <a:ext uri="{FF2B5EF4-FFF2-40B4-BE49-F238E27FC236}">
                <a16:creationId xmlns:a16="http://schemas.microsoft.com/office/drawing/2014/main" id="{976E9AAF-79BC-C49A-747E-8EBA4915BC49}"/>
              </a:ext>
            </a:extLst>
          </p:cNvPr>
          <p:cNvSpPr txBox="1"/>
          <p:nvPr/>
        </p:nvSpPr>
        <p:spPr>
          <a:xfrm>
            <a:off x="6719512" y="668330"/>
            <a:ext cx="1934294" cy="523220"/>
          </a:xfrm>
          <a:prstGeom prst="rect">
            <a:avLst/>
          </a:prstGeom>
          <a:noFill/>
        </p:spPr>
        <p:txBody>
          <a:bodyPr wrap="square">
            <a:spAutoFit/>
          </a:bodyPr>
          <a:lstStyle/>
          <a:p>
            <a:r>
              <a:rPr lang="en-US" sz="1400" i="0" u="none" strike="noStrike" baseline="0" dirty="0">
                <a:solidFill>
                  <a:srgbClr val="20353E"/>
                </a:solidFill>
                <a:latin typeface="Volte Semibold" panose="00000700000000000000" pitchFamily="50" charset="0"/>
              </a:rPr>
              <a:t>State and Territory Parliaments</a:t>
            </a:r>
          </a:p>
        </p:txBody>
      </p:sp>
      <p:sp>
        <p:nvSpPr>
          <p:cNvPr id="3" name="TextBox 2">
            <a:extLst>
              <a:ext uri="{FF2B5EF4-FFF2-40B4-BE49-F238E27FC236}">
                <a16:creationId xmlns:a16="http://schemas.microsoft.com/office/drawing/2014/main" id="{28ABE296-7BDC-E723-DB9C-01568F9DC639}"/>
              </a:ext>
            </a:extLst>
          </p:cNvPr>
          <p:cNvSpPr txBox="1"/>
          <p:nvPr/>
        </p:nvSpPr>
        <p:spPr>
          <a:xfrm>
            <a:off x="377520" y="1251069"/>
            <a:ext cx="2591457" cy="492443"/>
          </a:xfrm>
          <a:prstGeom prst="rect">
            <a:avLst/>
          </a:prstGeom>
          <a:noFill/>
        </p:spPr>
        <p:txBody>
          <a:bodyPr wrap="square" rtlCol="0">
            <a:spAutoFit/>
          </a:bodyPr>
          <a:lstStyle/>
          <a:p>
            <a:r>
              <a:rPr lang="en-AU" sz="2600" dirty="0">
                <a:solidFill>
                  <a:schemeClr val="bg1"/>
                </a:solidFill>
                <a:latin typeface="Volte Semibold" panose="00000700000000000000" pitchFamily="50" charset="0"/>
              </a:rPr>
              <a:t>Mix &amp; Match</a:t>
            </a:r>
          </a:p>
        </p:txBody>
      </p:sp>
      <p:sp>
        <p:nvSpPr>
          <p:cNvPr id="5" name="TextBox 4">
            <a:extLst>
              <a:ext uri="{FF2B5EF4-FFF2-40B4-BE49-F238E27FC236}">
                <a16:creationId xmlns:a16="http://schemas.microsoft.com/office/drawing/2014/main" id="{1E9F20C8-7121-2EBD-A0D8-C96FABB3664F}"/>
              </a:ext>
            </a:extLst>
          </p:cNvPr>
          <p:cNvSpPr txBox="1"/>
          <p:nvPr/>
        </p:nvSpPr>
        <p:spPr>
          <a:xfrm>
            <a:off x="370696" y="2085267"/>
            <a:ext cx="2476628" cy="1384995"/>
          </a:xfrm>
          <a:prstGeom prst="rect">
            <a:avLst/>
          </a:prstGeom>
          <a:noFill/>
        </p:spPr>
        <p:txBody>
          <a:bodyPr wrap="square" rtlCol="0">
            <a:spAutoFit/>
          </a:bodyPr>
          <a:lstStyle/>
          <a:p>
            <a:r>
              <a:rPr lang="en-AU" sz="1400" dirty="0">
                <a:solidFill>
                  <a:srgbClr val="FFFFFF"/>
                </a:solidFill>
                <a:latin typeface="Volte Medium" panose="00000600000000000000" pitchFamily="2" charset="0"/>
              </a:rPr>
              <a:t>In groups of 3, m</a:t>
            </a:r>
            <a:r>
              <a:rPr lang="en-AU" sz="1400" b="0" i="0" u="none" strike="noStrike" dirty="0">
                <a:solidFill>
                  <a:srgbClr val="FFFFFF"/>
                </a:solidFill>
                <a:latin typeface="Volte Medium" panose="00000600000000000000" pitchFamily="2" charset="0"/>
              </a:rPr>
              <a:t>atch the functions to the correct level of government. </a:t>
            </a:r>
          </a:p>
          <a:p>
            <a:endParaRPr lang="en-AU" sz="1400" dirty="0">
              <a:solidFill>
                <a:srgbClr val="FFFFFF"/>
              </a:solidFill>
              <a:latin typeface="Volte Medium" panose="00000600000000000000" pitchFamily="2" charset="0"/>
            </a:endParaRPr>
          </a:p>
          <a:p>
            <a:r>
              <a:rPr lang="en-AU" sz="1400" b="0" i="0" u="none" strike="noStrike" dirty="0">
                <a:solidFill>
                  <a:srgbClr val="FFFFFF"/>
                </a:solidFill>
                <a:latin typeface="Volte Medium" panose="00000600000000000000" pitchFamily="2" charset="0"/>
              </a:rPr>
              <a:t>You have five minutes to complete this activity</a:t>
            </a:r>
            <a:endParaRPr lang="en-US" sz="1400" b="0" i="0" u="none" strike="noStrike" dirty="0">
              <a:solidFill>
                <a:srgbClr val="FFFFFF"/>
              </a:solidFill>
              <a:latin typeface="Volte Medium" panose="00000600000000000000" pitchFamily="2" charset="0"/>
            </a:endParaRPr>
          </a:p>
        </p:txBody>
      </p:sp>
      <p:pic>
        <p:nvPicPr>
          <p:cNvPr id="2" name="Picture 1" descr="A screenshot of a map&#10;&#10;Description automatically generated">
            <a:extLst>
              <a:ext uri="{FF2B5EF4-FFF2-40B4-BE49-F238E27FC236}">
                <a16:creationId xmlns:a16="http://schemas.microsoft.com/office/drawing/2014/main" id="{71FAE27E-8EC7-B2D0-4FA3-AAE205B2896C}"/>
              </a:ext>
            </a:extLst>
          </p:cNvPr>
          <p:cNvPicPr>
            <a:picLocks noChangeAspect="1"/>
          </p:cNvPicPr>
          <p:nvPr/>
        </p:nvPicPr>
        <p:blipFill>
          <a:blip r:embed="rId3">
            <a:extLst>
              <a:ext uri="{28A0092B-C50C-407E-A947-70E740481C1C}">
                <a14:useLocalDpi xmlns:a14="http://schemas.microsoft.com/office/drawing/2010/main" val="0"/>
              </a:ext>
            </a:extLst>
          </a:blip>
          <a:srcRect l="3181" t="18129" r="66269" b="5264"/>
          <a:stretch>
            <a:fillRect/>
          </a:stretch>
        </p:blipFill>
        <p:spPr>
          <a:xfrm>
            <a:off x="3787313" y="1887752"/>
            <a:ext cx="2403494" cy="3941662"/>
          </a:xfrm>
          <a:prstGeom prst="rect">
            <a:avLst/>
          </a:prstGeom>
        </p:spPr>
      </p:pic>
      <p:pic>
        <p:nvPicPr>
          <p:cNvPr id="4" name="Picture 3" descr="A screenshot of a map&#10;&#10;Description automatically generated">
            <a:extLst>
              <a:ext uri="{FF2B5EF4-FFF2-40B4-BE49-F238E27FC236}">
                <a16:creationId xmlns:a16="http://schemas.microsoft.com/office/drawing/2014/main" id="{B62DBD90-6D30-CBF3-DBC2-567E9FF80026}"/>
              </a:ext>
            </a:extLst>
          </p:cNvPr>
          <p:cNvPicPr>
            <a:picLocks noChangeAspect="1"/>
          </p:cNvPicPr>
          <p:nvPr/>
        </p:nvPicPr>
        <p:blipFill>
          <a:blip r:embed="rId3">
            <a:extLst>
              <a:ext uri="{28A0092B-C50C-407E-A947-70E740481C1C}">
                <a14:useLocalDpi xmlns:a14="http://schemas.microsoft.com/office/drawing/2010/main" val="0"/>
              </a:ext>
            </a:extLst>
          </a:blip>
          <a:srcRect l="34765" t="18129" r="34685" b="5264"/>
          <a:stretch>
            <a:fillRect/>
          </a:stretch>
        </p:blipFill>
        <p:spPr>
          <a:xfrm>
            <a:off x="6527922" y="1887752"/>
            <a:ext cx="2403493" cy="3941662"/>
          </a:xfrm>
          <a:prstGeom prst="rect">
            <a:avLst/>
          </a:prstGeom>
        </p:spPr>
      </p:pic>
      <p:pic>
        <p:nvPicPr>
          <p:cNvPr id="6" name="Picture 5" descr="A screenshot of a map&#10;&#10;Description automatically generated">
            <a:extLst>
              <a:ext uri="{FF2B5EF4-FFF2-40B4-BE49-F238E27FC236}">
                <a16:creationId xmlns:a16="http://schemas.microsoft.com/office/drawing/2014/main" id="{54B7BC77-EE82-CA97-6F47-4FC83A98B961}"/>
              </a:ext>
            </a:extLst>
          </p:cNvPr>
          <p:cNvPicPr>
            <a:picLocks noChangeAspect="1"/>
          </p:cNvPicPr>
          <p:nvPr/>
        </p:nvPicPr>
        <p:blipFill>
          <a:blip r:embed="rId3">
            <a:extLst>
              <a:ext uri="{28A0092B-C50C-407E-A947-70E740481C1C}">
                <a14:useLocalDpi xmlns:a14="http://schemas.microsoft.com/office/drawing/2010/main" val="0"/>
              </a:ext>
            </a:extLst>
          </a:blip>
          <a:srcRect l="66557" t="18129" r="2893" b="5264"/>
          <a:stretch>
            <a:fillRect/>
          </a:stretch>
        </p:blipFill>
        <p:spPr>
          <a:xfrm>
            <a:off x="9274826" y="1887752"/>
            <a:ext cx="2403494" cy="3941662"/>
          </a:xfrm>
          <a:prstGeom prst="rect">
            <a:avLst/>
          </a:prstGeom>
        </p:spPr>
      </p:pic>
    </p:spTree>
    <p:extLst>
      <p:ext uri="{BB962C8B-B14F-4D97-AF65-F5344CB8AC3E}">
        <p14:creationId xmlns:p14="http://schemas.microsoft.com/office/powerpoint/2010/main" val="3167027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AECDF-4F5F-2B6B-3DD2-A162F82EE5A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2F022ED-A624-EFFC-4E6E-C81DF11011E6}"/>
              </a:ext>
            </a:extLst>
          </p:cNvPr>
          <p:cNvSpPr txBox="1"/>
          <p:nvPr/>
        </p:nvSpPr>
        <p:spPr>
          <a:xfrm>
            <a:off x="377520" y="1251069"/>
            <a:ext cx="2591457" cy="492443"/>
          </a:xfrm>
          <a:prstGeom prst="rect">
            <a:avLst/>
          </a:prstGeom>
          <a:noFill/>
        </p:spPr>
        <p:txBody>
          <a:bodyPr wrap="square" rtlCol="0">
            <a:spAutoFit/>
          </a:bodyPr>
          <a:lstStyle/>
          <a:p>
            <a:r>
              <a:rPr lang="en-AU" sz="2600" dirty="0">
                <a:solidFill>
                  <a:schemeClr val="bg1"/>
                </a:solidFill>
                <a:latin typeface="Volte Semibold" panose="00000700000000000000" pitchFamily="50" charset="0"/>
              </a:rPr>
              <a:t>Mix &amp; Match</a:t>
            </a:r>
          </a:p>
        </p:txBody>
      </p:sp>
      <p:sp>
        <p:nvSpPr>
          <p:cNvPr id="5" name="TextBox 4">
            <a:extLst>
              <a:ext uri="{FF2B5EF4-FFF2-40B4-BE49-F238E27FC236}">
                <a16:creationId xmlns:a16="http://schemas.microsoft.com/office/drawing/2014/main" id="{7FA123D2-79BA-3A1F-8287-881426CD773C}"/>
              </a:ext>
            </a:extLst>
          </p:cNvPr>
          <p:cNvSpPr txBox="1"/>
          <p:nvPr/>
        </p:nvSpPr>
        <p:spPr>
          <a:xfrm>
            <a:off x="370696" y="2085267"/>
            <a:ext cx="2476628" cy="523220"/>
          </a:xfrm>
          <a:prstGeom prst="rect">
            <a:avLst/>
          </a:prstGeom>
          <a:noFill/>
        </p:spPr>
        <p:txBody>
          <a:bodyPr wrap="square" rtlCol="0">
            <a:spAutoFit/>
          </a:bodyPr>
          <a:lstStyle/>
          <a:p>
            <a:r>
              <a:rPr lang="en-AU" sz="1400" b="0" i="0" u="none" strike="noStrike" dirty="0">
                <a:solidFill>
                  <a:srgbClr val="FFFFFF"/>
                </a:solidFill>
                <a:latin typeface="Volte Medium" panose="00000600000000000000" pitchFamily="2" charset="0"/>
              </a:rPr>
              <a:t>How many did you get correct?</a:t>
            </a:r>
            <a:endParaRPr lang="en-US" sz="1400" b="0" i="0" u="none" strike="noStrike" dirty="0">
              <a:solidFill>
                <a:srgbClr val="FFFFFF"/>
              </a:solidFill>
              <a:latin typeface="Volte Medium" panose="00000600000000000000" pitchFamily="2" charset="0"/>
            </a:endParaRPr>
          </a:p>
        </p:txBody>
      </p:sp>
      <p:grpSp>
        <p:nvGrpSpPr>
          <p:cNvPr id="2" name="Group 1">
            <a:extLst>
              <a:ext uri="{FF2B5EF4-FFF2-40B4-BE49-F238E27FC236}">
                <a16:creationId xmlns:a16="http://schemas.microsoft.com/office/drawing/2014/main" id="{C5AAA1AB-1955-40F3-CA3E-A0A0A21CF309}"/>
              </a:ext>
            </a:extLst>
          </p:cNvPr>
          <p:cNvGrpSpPr/>
          <p:nvPr/>
        </p:nvGrpSpPr>
        <p:grpSpPr>
          <a:xfrm>
            <a:off x="3787313" y="554309"/>
            <a:ext cx="2400510" cy="5189175"/>
            <a:chOff x="3787313" y="554309"/>
            <a:chExt cx="2400510" cy="5189175"/>
          </a:xfrm>
        </p:grpSpPr>
        <p:sp>
          <p:nvSpPr>
            <p:cNvPr id="10" name="Rectangle 9">
              <a:extLst>
                <a:ext uri="{FF2B5EF4-FFF2-40B4-BE49-F238E27FC236}">
                  <a16:creationId xmlns:a16="http://schemas.microsoft.com/office/drawing/2014/main" id="{B1A611E6-7FB6-E305-FAE6-3B07B945A009}"/>
                </a:ext>
              </a:extLst>
            </p:cNvPr>
            <p:cNvSpPr/>
            <p:nvPr/>
          </p:nvSpPr>
          <p:spPr>
            <a:xfrm>
              <a:off x="3787313" y="554309"/>
              <a:ext cx="2400510" cy="696760"/>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a:extLst>
                <a:ext uri="{FF2B5EF4-FFF2-40B4-BE49-F238E27FC236}">
                  <a16:creationId xmlns:a16="http://schemas.microsoft.com/office/drawing/2014/main" id="{432E21EB-6DD0-8B86-2CF1-DFB3C493626C}"/>
                </a:ext>
              </a:extLst>
            </p:cNvPr>
            <p:cNvSpPr txBox="1"/>
            <p:nvPr/>
          </p:nvSpPr>
          <p:spPr>
            <a:xfrm>
              <a:off x="3978903" y="658805"/>
              <a:ext cx="1950557" cy="388568"/>
            </a:xfrm>
            <a:prstGeom prst="rect">
              <a:avLst/>
            </a:prstGeom>
            <a:noFill/>
          </p:spPr>
          <p:txBody>
            <a:bodyPr wrap="square">
              <a:spAutoFit/>
            </a:bodyPr>
            <a:lstStyle/>
            <a:p>
              <a:pPr>
                <a:lnSpc>
                  <a:spcPct val="150000"/>
                </a:lnSpc>
              </a:pPr>
              <a:r>
                <a:rPr lang="en-US" sz="1400" i="0" u="none" strike="noStrike" baseline="0" dirty="0">
                  <a:solidFill>
                    <a:srgbClr val="20353E"/>
                  </a:solidFill>
                  <a:latin typeface="Volte Semibold" panose="00000700000000000000" pitchFamily="50" charset="0"/>
                </a:rPr>
                <a:t>Federal Parliament</a:t>
              </a:r>
            </a:p>
          </p:txBody>
        </p:sp>
        <p:graphicFrame>
          <p:nvGraphicFramePr>
            <p:cNvPr id="6" name="Diagram 5">
              <a:extLst>
                <a:ext uri="{FF2B5EF4-FFF2-40B4-BE49-F238E27FC236}">
                  <a16:creationId xmlns:a16="http://schemas.microsoft.com/office/drawing/2014/main" id="{04E365C4-7D90-268F-3B2A-608916D67B10}"/>
                </a:ext>
              </a:extLst>
            </p:cNvPr>
            <p:cNvGraphicFramePr/>
            <p:nvPr>
              <p:extLst>
                <p:ext uri="{D42A27DB-BD31-4B8C-83A1-F6EECF244321}">
                  <p14:modId xmlns:p14="http://schemas.microsoft.com/office/powerpoint/2010/main" val="3728001793"/>
                </p:ext>
              </p:extLst>
            </p:nvPr>
          </p:nvGraphicFramePr>
          <p:xfrm>
            <a:off x="3787313" y="1392173"/>
            <a:ext cx="2400510" cy="43513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grpSp>
        <p:nvGrpSpPr>
          <p:cNvPr id="4" name="Group 3">
            <a:extLst>
              <a:ext uri="{FF2B5EF4-FFF2-40B4-BE49-F238E27FC236}">
                <a16:creationId xmlns:a16="http://schemas.microsoft.com/office/drawing/2014/main" id="{49B6FF94-BAD5-6FA2-954E-3DC2D26AB82C}"/>
              </a:ext>
            </a:extLst>
          </p:cNvPr>
          <p:cNvGrpSpPr/>
          <p:nvPr/>
        </p:nvGrpSpPr>
        <p:grpSpPr>
          <a:xfrm>
            <a:off x="6527922" y="554309"/>
            <a:ext cx="2400510" cy="5189175"/>
            <a:chOff x="6527922" y="554309"/>
            <a:chExt cx="2400510" cy="5189175"/>
          </a:xfrm>
        </p:grpSpPr>
        <p:sp>
          <p:nvSpPr>
            <p:cNvPr id="18" name="Rectangle 17">
              <a:extLst>
                <a:ext uri="{FF2B5EF4-FFF2-40B4-BE49-F238E27FC236}">
                  <a16:creationId xmlns:a16="http://schemas.microsoft.com/office/drawing/2014/main" id="{B60EFAD2-EBED-870B-6E2C-D85115A60912}"/>
                </a:ext>
              </a:extLst>
            </p:cNvPr>
            <p:cNvSpPr/>
            <p:nvPr/>
          </p:nvSpPr>
          <p:spPr>
            <a:xfrm>
              <a:off x="6527922" y="554309"/>
              <a:ext cx="2400510" cy="696760"/>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TextBox 19">
              <a:extLst>
                <a:ext uri="{FF2B5EF4-FFF2-40B4-BE49-F238E27FC236}">
                  <a16:creationId xmlns:a16="http://schemas.microsoft.com/office/drawing/2014/main" id="{DAEA4206-D292-4B01-32FD-CFA1C248A7EA}"/>
                </a:ext>
              </a:extLst>
            </p:cNvPr>
            <p:cNvSpPr txBox="1"/>
            <p:nvPr/>
          </p:nvSpPr>
          <p:spPr>
            <a:xfrm>
              <a:off x="6719512" y="658805"/>
              <a:ext cx="1934294" cy="523220"/>
            </a:xfrm>
            <a:prstGeom prst="rect">
              <a:avLst/>
            </a:prstGeom>
            <a:noFill/>
          </p:spPr>
          <p:txBody>
            <a:bodyPr wrap="square">
              <a:spAutoFit/>
            </a:bodyPr>
            <a:lstStyle/>
            <a:p>
              <a:r>
                <a:rPr lang="en-US" sz="1400" i="0" u="none" strike="noStrike" baseline="0" dirty="0">
                  <a:solidFill>
                    <a:srgbClr val="20353E"/>
                  </a:solidFill>
                  <a:latin typeface="Volte Semibold" panose="00000700000000000000" pitchFamily="50" charset="0"/>
                </a:rPr>
                <a:t>State and Territory Parliaments</a:t>
              </a:r>
            </a:p>
          </p:txBody>
        </p:sp>
        <p:graphicFrame>
          <p:nvGraphicFramePr>
            <p:cNvPr id="7" name="Diagram 6">
              <a:extLst>
                <a:ext uri="{FF2B5EF4-FFF2-40B4-BE49-F238E27FC236}">
                  <a16:creationId xmlns:a16="http://schemas.microsoft.com/office/drawing/2014/main" id="{91AA48DE-4A57-9BE4-8ECD-149C75ED4139}"/>
                </a:ext>
              </a:extLst>
            </p:cNvPr>
            <p:cNvGraphicFramePr/>
            <p:nvPr>
              <p:extLst>
                <p:ext uri="{D42A27DB-BD31-4B8C-83A1-F6EECF244321}">
                  <p14:modId xmlns:p14="http://schemas.microsoft.com/office/powerpoint/2010/main" val="2598694631"/>
                </p:ext>
              </p:extLst>
            </p:nvPr>
          </p:nvGraphicFramePr>
          <p:xfrm>
            <a:off x="6527922" y="1392173"/>
            <a:ext cx="2400510" cy="43513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grpSp>
        <p:nvGrpSpPr>
          <p:cNvPr id="9" name="Group 8">
            <a:extLst>
              <a:ext uri="{FF2B5EF4-FFF2-40B4-BE49-F238E27FC236}">
                <a16:creationId xmlns:a16="http://schemas.microsoft.com/office/drawing/2014/main" id="{3D6235F1-3CC5-5A12-242A-B6DA3A3B090D}"/>
              </a:ext>
            </a:extLst>
          </p:cNvPr>
          <p:cNvGrpSpPr/>
          <p:nvPr/>
        </p:nvGrpSpPr>
        <p:grpSpPr>
          <a:xfrm>
            <a:off x="9268531" y="554309"/>
            <a:ext cx="2403822" cy="5189175"/>
            <a:chOff x="9268531" y="554309"/>
            <a:chExt cx="2403822" cy="5189175"/>
          </a:xfrm>
        </p:grpSpPr>
        <p:sp>
          <p:nvSpPr>
            <p:cNvPr id="14" name="Rectangle 13">
              <a:extLst>
                <a:ext uri="{FF2B5EF4-FFF2-40B4-BE49-F238E27FC236}">
                  <a16:creationId xmlns:a16="http://schemas.microsoft.com/office/drawing/2014/main" id="{A6EFB49B-33D2-441C-8843-9572603514F4}"/>
                </a:ext>
              </a:extLst>
            </p:cNvPr>
            <p:cNvSpPr/>
            <p:nvPr/>
          </p:nvSpPr>
          <p:spPr>
            <a:xfrm>
              <a:off x="9271843" y="554309"/>
              <a:ext cx="2400510" cy="696760"/>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extBox 15">
              <a:extLst>
                <a:ext uri="{FF2B5EF4-FFF2-40B4-BE49-F238E27FC236}">
                  <a16:creationId xmlns:a16="http://schemas.microsoft.com/office/drawing/2014/main" id="{1BACABB7-03E8-AE05-9BAB-4E18015C1D23}"/>
                </a:ext>
              </a:extLst>
            </p:cNvPr>
            <p:cNvSpPr txBox="1"/>
            <p:nvPr/>
          </p:nvSpPr>
          <p:spPr>
            <a:xfrm>
              <a:off x="9463433" y="658805"/>
              <a:ext cx="2018988" cy="388568"/>
            </a:xfrm>
            <a:prstGeom prst="rect">
              <a:avLst/>
            </a:prstGeom>
            <a:noFill/>
          </p:spPr>
          <p:txBody>
            <a:bodyPr wrap="square">
              <a:spAutoFit/>
            </a:bodyPr>
            <a:lstStyle/>
            <a:p>
              <a:pPr>
                <a:lnSpc>
                  <a:spcPct val="150000"/>
                </a:lnSpc>
              </a:pPr>
              <a:r>
                <a:rPr lang="en-US" sz="1400" i="0" u="none" strike="noStrike" baseline="0" dirty="0">
                  <a:solidFill>
                    <a:srgbClr val="20353E"/>
                  </a:solidFill>
                  <a:latin typeface="Volte Semibold" panose="00000700000000000000" pitchFamily="50" charset="0"/>
                </a:rPr>
                <a:t>Local Councils</a:t>
              </a:r>
            </a:p>
          </p:txBody>
        </p:sp>
        <p:graphicFrame>
          <p:nvGraphicFramePr>
            <p:cNvPr id="8" name="Diagram 7">
              <a:extLst>
                <a:ext uri="{FF2B5EF4-FFF2-40B4-BE49-F238E27FC236}">
                  <a16:creationId xmlns:a16="http://schemas.microsoft.com/office/drawing/2014/main" id="{8E65CF5E-B511-4372-5680-46A39A483066}"/>
                </a:ext>
              </a:extLst>
            </p:cNvPr>
            <p:cNvGraphicFramePr/>
            <p:nvPr>
              <p:extLst>
                <p:ext uri="{D42A27DB-BD31-4B8C-83A1-F6EECF244321}">
                  <p14:modId xmlns:p14="http://schemas.microsoft.com/office/powerpoint/2010/main" val="3560753414"/>
                </p:ext>
              </p:extLst>
            </p:nvPr>
          </p:nvGraphicFramePr>
          <p:xfrm>
            <a:off x="9268531" y="1392173"/>
            <a:ext cx="2400510" cy="435131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pSp>
    </p:spTree>
    <p:extLst>
      <p:ext uri="{BB962C8B-B14F-4D97-AF65-F5344CB8AC3E}">
        <p14:creationId xmlns:p14="http://schemas.microsoft.com/office/powerpoint/2010/main" val="207085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4DD795-ECA3-AD7C-773B-6818C2180C17}"/>
              </a:ext>
            </a:extLst>
          </p:cNvPr>
          <p:cNvSpPr txBox="1"/>
          <p:nvPr/>
        </p:nvSpPr>
        <p:spPr>
          <a:xfrm>
            <a:off x="7009513" y="2193408"/>
            <a:ext cx="4972937" cy="830997"/>
          </a:xfrm>
          <a:prstGeom prst="rect">
            <a:avLst/>
          </a:prstGeom>
          <a:noFill/>
        </p:spPr>
        <p:txBody>
          <a:bodyPr wrap="square" rtlCol="0">
            <a:spAutoFit/>
          </a:bodyPr>
          <a:lstStyle/>
          <a:p>
            <a:r>
              <a:rPr lang="en-AU" sz="4800" dirty="0">
                <a:solidFill>
                  <a:schemeClr val="bg1"/>
                </a:solidFill>
                <a:latin typeface="MuseoSansRounded-1000"/>
              </a:rPr>
              <a:t>Your week?</a:t>
            </a:r>
          </a:p>
        </p:txBody>
      </p:sp>
      <p:sp>
        <p:nvSpPr>
          <p:cNvPr id="3" name="TextBox 2">
            <a:extLst>
              <a:ext uri="{FF2B5EF4-FFF2-40B4-BE49-F238E27FC236}">
                <a16:creationId xmlns:a16="http://schemas.microsoft.com/office/drawing/2014/main" id="{9790BDD0-6B51-E01B-1B4D-DB0EE8FA6F43}"/>
              </a:ext>
            </a:extLst>
          </p:cNvPr>
          <p:cNvSpPr txBox="1"/>
          <p:nvPr/>
        </p:nvSpPr>
        <p:spPr>
          <a:xfrm>
            <a:off x="7038089" y="3381067"/>
            <a:ext cx="4115686" cy="830997"/>
          </a:xfrm>
          <a:prstGeom prst="rect">
            <a:avLst/>
          </a:prstGeom>
          <a:noFill/>
        </p:spPr>
        <p:txBody>
          <a:bodyPr wrap="square" rtlCol="0">
            <a:spAutoFit/>
          </a:bodyPr>
          <a:lstStyle/>
          <a:p>
            <a:pPr marR="0" algn="l" rtl="0"/>
            <a:r>
              <a:rPr lang="en-US" sz="2400" dirty="0">
                <a:solidFill>
                  <a:schemeClr val="bg1"/>
                </a:solidFill>
                <a:latin typeface="Volte Medium" panose="00000600000000000000" pitchFamily="2" charset="0"/>
              </a:rPr>
              <a:t>Do you know what Council services you use? </a:t>
            </a:r>
            <a:endParaRPr lang="en-US" sz="2400" b="0" i="0" u="none" strike="noStrike" dirty="0">
              <a:solidFill>
                <a:schemeClr val="bg1"/>
              </a:solidFill>
              <a:latin typeface="Volte Medium" panose="00000600000000000000" pitchFamily="2" charset="0"/>
            </a:endParaRPr>
          </a:p>
        </p:txBody>
      </p:sp>
    </p:spTree>
    <p:extLst>
      <p:ext uri="{BB962C8B-B14F-4D97-AF65-F5344CB8AC3E}">
        <p14:creationId xmlns:p14="http://schemas.microsoft.com/office/powerpoint/2010/main" val="629263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60BCC-4AA4-C5BE-958C-A5C65707583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C16FB3D-1880-2484-D1CC-10DB50714291}"/>
              </a:ext>
            </a:extLst>
          </p:cNvPr>
          <p:cNvSpPr txBox="1"/>
          <p:nvPr/>
        </p:nvSpPr>
        <p:spPr>
          <a:xfrm>
            <a:off x="377520" y="1251069"/>
            <a:ext cx="2591457" cy="892552"/>
          </a:xfrm>
          <a:prstGeom prst="rect">
            <a:avLst/>
          </a:prstGeom>
          <a:noFill/>
        </p:spPr>
        <p:txBody>
          <a:bodyPr wrap="square" rtlCol="0">
            <a:spAutoFit/>
          </a:bodyPr>
          <a:lstStyle/>
          <a:p>
            <a:r>
              <a:rPr lang="en-AU" sz="2600" dirty="0">
                <a:solidFill>
                  <a:schemeClr val="bg1"/>
                </a:solidFill>
                <a:latin typeface="Volte Semibold" panose="00000700000000000000" pitchFamily="50" charset="0"/>
              </a:rPr>
              <a:t>Put a finger down if…</a:t>
            </a:r>
          </a:p>
        </p:txBody>
      </p:sp>
      <p:sp>
        <p:nvSpPr>
          <p:cNvPr id="4" name="TextBox 3">
            <a:extLst>
              <a:ext uri="{FF2B5EF4-FFF2-40B4-BE49-F238E27FC236}">
                <a16:creationId xmlns:a16="http://schemas.microsoft.com/office/drawing/2014/main" id="{FDC94A25-EF17-CC9B-1456-47C2F5D98E1E}"/>
              </a:ext>
            </a:extLst>
          </p:cNvPr>
          <p:cNvSpPr txBox="1"/>
          <p:nvPr/>
        </p:nvSpPr>
        <p:spPr>
          <a:xfrm>
            <a:off x="370696" y="2361492"/>
            <a:ext cx="2476628" cy="1169551"/>
          </a:xfrm>
          <a:prstGeom prst="rect">
            <a:avLst/>
          </a:prstGeom>
          <a:noFill/>
        </p:spPr>
        <p:txBody>
          <a:bodyPr wrap="square" rtlCol="0">
            <a:spAutoFit/>
          </a:bodyPr>
          <a:lstStyle/>
          <a:p>
            <a:pPr marR="0" algn="l" rtl="0"/>
            <a:r>
              <a:rPr lang="en-US" sz="1400" b="0" i="0" u="none" strike="noStrike" dirty="0">
                <a:solidFill>
                  <a:schemeClr val="bg1"/>
                </a:solidFill>
                <a:latin typeface="Volte Medium" panose="00000600000000000000" pitchFamily="2" charset="0"/>
              </a:rPr>
              <a:t>Hold you hand up with fingers open. Put a finger down if you have done any of the following in the past week.  </a:t>
            </a:r>
          </a:p>
        </p:txBody>
      </p:sp>
      <p:sp>
        <p:nvSpPr>
          <p:cNvPr id="21" name="TextBox 20">
            <a:extLst>
              <a:ext uri="{FF2B5EF4-FFF2-40B4-BE49-F238E27FC236}">
                <a16:creationId xmlns:a16="http://schemas.microsoft.com/office/drawing/2014/main" id="{8B4C5450-666F-F2B9-F9BE-F7B707C1A8B6}"/>
              </a:ext>
            </a:extLst>
          </p:cNvPr>
          <p:cNvSpPr txBox="1"/>
          <p:nvPr/>
        </p:nvSpPr>
        <p:spPr>
          <a:xfrm>
            <a:off x="370696" y="4027903"/>
            <a:ext cx="2476628" cy="1169551"/>
          </a:xfrm>
          <a:prstGeom prst="rect">
            <a:avLst/>
          </a:prstGeom>
          <a:noFill/>
        </p:spPr>
        <p:txBody>
          <a:bodyPr wrap="square" rtlCol="0">
            <a:spAutoFit/>
          </a:bodyPr>
          <a:lstStyle/>
          <a:p>
            <a:pPr marR="0" algn="l" rtl="0"/>
            <a:r>
              <a:rPr lang="en-US" sz="1400" b="0" i="0" u="none" strike="noStrike" dirty="0">
                <a:solidFill>
                  <a:schemeClr val="bg1"/>
                </a:solidFill>
                <a:latin typeface="Volte Medium" panose="00000600000000000000" pitchFamily="2" charset="0"/>
              </a:rPr>
              <a:t>We all use Council services are part of our daily lives. Some more than others and many that go unnoticed. </a:t>
            </a:r>
          </a:p>
        </p:txBody>
      </p:sp>
      <p:grpSp>
        <p:nvGrpSpPr>
          <p:cNvPr id="5" name="Group 4">
            <a:extLst>
              <a:ext uri="{FF2B5EF4-FFF2-40B4-BE49-F238E27FC236}">
                <a16:creationId xmlns:a16="http://schemas.microsoft.com/office/drawing/2014/main" id="{0F3CF85D-3CEF-F04B-5AFE-4156E8BC3CC2}"/>
              </a:ext>
            </a:extLst>
          </p:cNvPr>
          <p:cNvGrpSpPr/>
          <p:nvPr/>
        </p:nvGrpSpPr>
        <p:grpSpPr>
          <a:xfrm>
            <a:off x="6533864" y="3494971"/>
            <a:ext cx="2405770" cy="1304868"/>
            <a:chOff x="3787313" y="554309"/>
            <a:chExt cx="2405770" cy="1304868"/>
          </a:xfrm>
        </p:grpSpPr>
        <p:sp>
          <p:nvSpPr>
            <p:cNvPr id="10" name="Rectangle 9">
              <a:extLst>
                <a:ext uri="{FF2B5EF4-FFF2-40B4-BE49-F238E27FC236}">
                  <a16:creationId xmlns:a16="http://schemas.microsoft.com/office/drawing/2014/main" id="{6220B31D-0436-C829-4BEF-A0DE37A5211B}"/>
                </a:ext>
              </a:extLst>
            </p:cNvPr>
            <p:cNvSpPr/>
            <p:nvPr/>
          </p:nvSpPr>
          <p:spPr>
            <a:xfrm>
              <a:off x="3787313" y="554309"/>
              <a:ext cx="2400510" cy="1304868"/>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a:extLst>
                <a:ext uri="{FF2B5EF4-FFF2-40B4-BE49-F238E27FC236}">
                  <a16:creationId xmlns:a16="http://schemas.microsoft.com/office/drawing/2014/main" id="{F6F7EB00-41DC-4DA9-A2BF-87BBDB43BD39}"/>
                </a:ext>
              </a:extLst>
            </p:cNvPr>
            <p:cNvSpPr txBox="1"/>
            <p:nvPr/>
          </p:nvSpPr>
          <p:spPr>
            <a:xfrm>
              <a:off x="3973453" y="693102"/>
              <a:ext cx="2018988" cy="388568"/>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Walked on a footpath</a:t>
              </a:r>
            </a:p>
          </p:txBody>
        </p:sp>
        <p:pic>
          <p:nvPicPr>
            <p:cNvPr id="29" name="Graphic 28" descr="Walk outline">
              <a:extLst>
                <a:ext uri="{FF2B5EF4-FFF2-40B4-BE49-F238E27FC236}">
                  <a16:creationId xmlns:a16="http://schemas.microsoft.com/office/drawing/2014/main" id="{63C73D85-1E4B-5E5C-0DD4-1DACF3A09B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50133" y="1077432"/>
              <a:ext cx="742950" cy="742950"/>
            </a:xfrm>
            <a:prstGeom prst="rect">
              <a:avLst/>
            </a:prstGeom>
          </p:spPr>
        </p:pic>
      </p:grpSp>
      <p:grpSp>
        <p:nvGrpSpPr>
          <p:cNvPr id="47" name="Group 46">
            <a:extLst>
              <a:ext uri="{FF2B5EF4-FFF2-40B4-BE49-F238E27FC236}">
                <a16:creationId xmlns:a16="http://schemas.microsoft.com/office/drawing/2014/main" id="{7799A4B9-270E-CF5A-39E1-53283DE3296D}"/>
              </a:ext>
            </a:extLst>
          </p:cNvPr>
          <p:cNvGrpSpPr/>
          <p:nvPr/>
        </p:nvGrpSpPr>
        <p:grpSpPr>
          <a:xfrm>
            <a:off x="9269195" y="3513479"/>
            <a:ext cx="2400510" cy="1347089"/>
            <a:chOff x="9271843" y="2045951"/>
            <a:chExt cx="2400510" cy="1347089"/>
          </a:xfrm>
        </p:grpSpPr>
        <p:sp>
          <p:nvSpPr>
            <p:cNvPr id="26" name="Rectangle 25">
              <a:extLst>
                <a:ext uri="{FF2B5EF4-FFF2-40B4-BE49-F238E27FC236}">
                  <a16:creationId xmlns:a16="http://schemas.microsoft.com/office/drawing/2014/main" id="{1002FB02-0E5D-8C8F-9DCD-6EF09A139147}"/>
                </a:ext>
              </a:extLst>
            </p:cNvPr>
            <p:cNvSpPr/>
            <p:nvPr/>
          </p:nvSpPr>
          <p:spPr>
            <a:xfrm>
              <a:off x="9271843" y="2045951"/>
              <a:ext cx="2400510" cy="1304868"/>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nvGrpSpPr>
            <p:cNvPr id="11" name="Group 10">
              <a:extLst>
                <a:ext uri="{FF2B5EF4-FFF2-40B4-BE49-F238E27FC236}">
                  <a16:creationId xmlns:a16="http://schemas.microsoft.com/office/drawing/2014/main" id="{C9E41840-CB2C-4A0A-5361-8826A73F986E}"/>
                </a:ext>
              </a:extLst>
            </p:cNvPr>
            <p:cNvGrpSpPr/>
            <p:nvPr/>
          </p:nvGrpSpPr>
          <p:grpSpPr>
            <a:xfrm>
              <a:off x="9465000" y="2167236"/>
              <a:ext cx="2126923" cy="1225804"/>
              <a:chOff x="9465000" y="2167236"/>
              <a:chExt cx="2126923" cy="1225804"/>
            </a:xfrm>
          </p:grpSpPr>
          <p:sp>
            <p:nvSpPr>
              <p:cNvPr id="16" name="TextBox 15">
                <a:extLst>
                  <a:ext uri="{FF2B5EF4-FFF2-40B4-BE49-F238E27FC236}">
                    <a16:creationId xmlns:a16="http://schemas.microsoft.com/office/drawing/2014/main" id="{8BB2FED1-C96A-CE07-094C-D8E9D565A17F}"/>
                  </a:ext>
                </a:extLst>
              </p:cNvPr>
              <p:cNvSpPr txBox="1"/>
              <p:nvPr/>
            </p:nvSpPr>
            <p:spPr>
              <a:xfrm>
                <a:off x="9465000" y="2167236"/>
                <a:ext cx="2126923" cy="711733"/>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Travelled anywhere on a local road</a:t>
                </a:r>
              </a:p>
            </p:txBody>
          </p:sp>
          <p:pic>
            <p:nvPicPr>
              <p:cNvPr id="35" name="Graphic 34" descr="Car outline">
                <a:extLst>
                  <a:ext uri="{FF2B5EF4-FFF2-40B4-BE49-F238E27FC236}">
                    <a16:creationId xmlns:a16="http://schemas.microsoft.com/office/drawing/2014/main" id="{D5AA45A1-E26F-DC45-40A7-A65ADE9F0D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48973" y="2650090"/>
                <a:ext cx="742950" cy="742950"/>
              </a:xfrm>
              <a:prstGeom prst="rect">
                <a:avLst/>
              </a:prstGeom>
            </p:spPr>
          </p:pic>
        </p:grpSp>
      </p:grpSp>
      <p:grpSp>
        <p:nvGrpSpPr>
          <p:cNvPr id="50" name="Group 49">
            <a:extLst>
              <a:ext uri="{FF2B5EF4-FFF2-40B4-BE49-F238E27FC236}">
                <a16:creationId xmlns:a16="http://schemas.microsoft.com/office/drawing/2014/main" id="{E9B6E4B3-6E50-4357-EE2F-12A83EEB5937}"/>
              </a:ext>
            </a:extLst>
          </p:cNvPr>
          <p:cNvGrpSpPr/>
          <p:nvPr/>
        </p:nvGrpSpPr>
        <p:grpSpPr>
          <a:xfrm>
            <a:off x="6527922" y="2024640"/>
            <a:ext cx="2400510" cy="1304868"/>
            <a:chOff x="6527922" y="2024640"/>
            <a:chExt cx="2400510" cy="1304868"/>
          </a:xfrm>
        </p:grpSpPr>
        <p:sp>
          <p:nvSpPr>
            <p:cNvPr id="30" name="Rectangle 29">
              <a:extLst>
                <a:ext uri="{FF2B5EF4-FFF2-40B4-BE49-F238E27FC236}">
                  <a16:creationId xmlns:a16="http://schemas.microsoft.com/office/drawing/2014/main" id="{7BEF503F-ED02-DF60-6A1A-3667C23451C6}"/>
                </a:ext>
              </a:extLst>
            </p:cNvPr>
            <p:cNvSpPr/>
            <p:nvPr/>
          </p:nvSpPr>
          <p:spPr>
            <a:xfrm>
              <a:off x="6527922" y="2024640"/>
              <a:ext cx="2400510" cy="1304868"/>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4" name="TextBox 53">
              <a:extLst>
                <a:ext uri="{FF2B5EF4-FFF2-40B4-BE49-F238E27FC236}">
                  <a16:creationId xmlns:a16="http://schemas.microsoft.com/office/drawing/2014/main" id="{53B92D8B-BC85-5A8D-8455-4A932B6AD84A}"/>
                </a:ext>
              </a:extLst>
            </p:cNvPr>
            <p:cNvSpPr txBox="1"/>
            <p:nvPr/>
          </p:nvSpPr>
          <p:spPr>
            <a:xfrm>
              <a:off x="6650388" y="2167236"/>
              <a:ext cx="2005492" cy="388568"/>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Visited a local park</a:t>
              </a:r>
            </a:p>
          </p:txBody>
        </p:sp>
        <p:pic>
          <p:nvPicPr>
            <p:cNvPr id="36" name="Graphic 35" descr="Park scene outline">
              <a:extLst>
                <a:ext uri="{FF2B5EF4-FFF2-40B4-BE49-F238E27FC236}">
                  <a16:creationId xmlns:a16="http://schemas.microsoft.com/office/drawing/2014/main" id="{3129CAE8-9651-11FE-4485-0A83545BC4C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85482" y="2574792"/>
              <a:ext cx="742950" cy="742950"/>
            </a:xfrm>
            <a:prstGeom prst="rect">
              <a:avLst/>
            </a:prstGeom>
          </p:spPr>
        </p:pic>
      </p:grpSp>
      <p:grpSp>
        <p:nvGrpSpPr>
          <p:cNvPr id="13" name="Group 12">
            <a:extLst>
              <a:ext uri="{FF2B5EF4-FFF2-40B4-BE49-F238E27FC236}">
                <a16:creationId xmlns:a16="http://schemas.microsoft.com/office/drawing/2014/main" id="{0AE99A7A-C966-A668-3E56-B9AC071C082C}"/>
              </a:ext>
            </a:extLst>
          </p:cNvPr>
          <p:cNvGrpSpPr/>
          <p:nvPr/>
        </p:nvGrpSpPr>
        <p:grpSpPr>
          <a:xfrm>
            <a:off x="9271843" y="554309"/>
            <a:ext cx="2400510" cy="1304868"/>
            <a:chOff x="9271843" y="554309"/>
            <a:chExt cx="2400510" cy="1304868"/>
          </a:xfrm>
        </p:grpSpPr>
        <p:sp>
          <p:nvSpPr>
            <p:cNvPr id="14" name="Rectangle 13">
              <a:extLst>
                <a:ext uri="{FF2B5EF4-FFF2-40B4-BE49-F238E27FC236}">
                  <a16:creationId xmlns:a16="http://schemas.microsoft.com/office/drawing/2014/main" id="{A9B556F9-02FD-74FE-9C19-643535D41A91}"/>
                </a:ext>
              </a:extLst>
            </p:cNvPr>
            <p:cNvSpPr/>
            <p:nvPr/>
          </p:nvSpPr>
          <p:spPr>
            <a:xfrm>
              <a:off x="9271843" y="554309"/>
              <a:ext cx="2400510" cy="1304868"/>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8" name="TextBox 47">
              <a:extLst>
                <a:ext uri="{FF2B5EF4-FFF2-40B4-BE49-F238E27FC236}">
                  <a16:creationId xmlns:a16="http://schemas.microsoft.com/office/drawing/2014/main" id="{0C20FE13-3A81-8D20-5E5A-BE2232ECC647}"/>
                </a:ext>
              </a:extLst>
            </p:cNvPr>
            <p:cNvSpPr txBox="1"/>
            <p:nvPr/>
          </p:nvSpPr>
          <p:spPr>
            <a:xfrm>
              <a:off x="9465000" y="721643"/>
              <a:ext cx="1995246" cy="711733"/>
            </a:xfrm>
            <a:prstGeom prst="rect">
              <a:avLst/>
            </a:prstGeom>
            <a:noFill/>
          </p:spPr>
          <p:txBody>
            <a:bodyPr wrap="square">
              <a:spAutoFit/>
            </a:bodyPr>
            <a:lstStyle/>
            <a:p>
              <a:pPr>
                <a:lnSpc>
                  <a:spcPct val="150000"/>
                </a:lnSpc>
              </a:pPr>
              <a:r>
                <a:rPr lang="en-AU" sz="1400" dirty="0">
                  <a:solidFill>
                    <a:srgbClr val="20353E"/>
                  </a:solidFill>
                  <a:latin typeface="Volte Semibold" panose="00000700000000000000" pitchFamily="50" charset="0"/>
                </a:rPr>
                <a:t>Been to</a:t>
              </a:r>
              <a:r>
                <a:rPr lang="en-AU" sz="1400" i="0" u="none" strike="noStrike" baseline="0" dirty="0">
                  <a:solidFill>
                    <a:srgbClr val="20353E"/>
                  </a:solidFill>
                  <a:latin typeface="Volte Semibold" panose="00000700000000000000" pitchFamily="50" charset="0"/>
                </a:rPr>
                <a:t> a public playground</a:t>
              </a:r>
            </a:p>
          </p:txBody>
        </p:sp>
        <p:pic>
          <p:nvPicPr>
            <p:cNvPr id="37" name="Graphic 36" descr="Playground outline">
              <a:extLst>
                <a:ext uri="{FF2B5EF4-FFF2-40B4-BE49-F238E27FC236}">
                  <a16:creationId xmlns:a16="http://schemas.microsoft.com/office/drawing/2014/main" id="{60B58061-23D3-E62F-163D-83408911256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29403" y="1110211"/>
              <a:ext cx="742950" cy="742950"/>
            </a:xfrm>
            <a:prstGeom prst="rect">
              <a:avLst/>
            </a:prstGeom>
          </p:spPr>
        </p:pic>
      </p:grpSp>
      <p:grpSp>
        <p:nvGrpSpPr>
          <p:cNvPr id="7" name="Group 6">
            <a:extLst>
              <a:ext uri="{FF2B5EF4-FFF2-40B4-BE49-F238E27FC236}">
                <a16:creationId xmlns:a16="http://schemas.microsoft.com/office/drawing/2014/main" id="{9414D5B6-C863-0502-5136-2247535A66E0}"/>
              </a:ext>
            </a:extLst>
          </p:cNvPr>
          <p:cNvGrpSpPr/>
          <p:nvPr/>
        </p:nvGrpSpPr>
        <p:grpSpPr>
          <a:xfrm>
            <a:off x="6539124" y="563430"/>
            <a:ext cx="2400510" cy="1309813"/>
            <a:chOff x="3831013" y="3515368"/>
            <a:chExt cx="2400510" cy="1309813"/>
          </a:xfrm>
        </p:grpSpPr>
        <p:sp>
          <p:nvSpPr>
            <p:cNvPr id="46" name="Rectangle 45">
              <a:extLst>
                <a:ext uri="{FF2B5EF4-FFF2-40B4-BE49-F238E27FC236}">
                  <a16:creationId xmlns:a16="http://schemas.microsoft.com/office/drawing/2014/main" id="{529637FB-E37C-2DAB-E367-678BDCD3FF2C}"/>
                </a:ext>
              </a:extLst>
            </p:cNvPr>
            <p:cNvSpPr/>
            <p:nvPr/>
          </p:nvSpPr>
          <p:spPr>
            <a:xfrm>
              <a:off x="3831013" y="3515368"/>
              <a:ext cx="2400510" cy="1304868"/>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2" name="TextBox 31">
              <a:extLst>
                <a:ext uri="{FF2B5EF4-FFF2-40B4-BE49-F238E27FC236}">
                  <a16:creationId xmlns:a16="http://schemas.microsoft.com/office/drawing/2014/main" id="{D04A219D-72F4-3939-1EF1-962BE1EEF8A8}"/>
                </a:ext>
              </a:extLst>
            </p:cNvPr>
            <p:cNvSpPr txBox="1"/>
            <p:nvPr/>
          </p:nvSpPr>
          <p:spPr>
            <a:xfrm>
              <a:off x="3973453" y="3673464"/>
              <a:ext cx="2024438" cy="388568"/>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Visited a public library</a:t>
              </a:r>
            </a:p>
          </p:txBody>
        </p:sp>
        <p:pic>
          <p:nvPicPr>
            <p:cNvPr id="39" name="Graphic 38" descr="Books on shelf outline">
              <a:extLst>
                <a:ext uri="{FF2B5EF4-FFF2-40B4-BE49-F238E27FC236}">
                  <a16:creationId xmlns:a16="http://schemas.microsoft.com/office/drawing/2014/main" id="{91DEABA8-C3D9-2C1F-A9C1-B232D427C42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18999" y="4082231"/>
              <a:ext cx="742950" cy="742950"/>
            </a:xfrm>
            <a:prstGeom prst="rect">
              <a:avLst/>
            </a:prstGeom>
          </p:spPr>
        </p:pic>
      </p:grpSp>
      <p:grpSp>
        <p:nvGrpSpPr>
          <p:cNvPr id="8" name="Group 7">
            <a:extLst>
              <a:ext uri="{FF2B5EF4-FFF2-40B4-BE49-F238E27FC236}">
                <a16:creationId xmlns:a16="http://schemas.microsoft.com/office/drawing/2014/main" id="{6B0350A7-B2AE-B3D2-5659-B77424BDD452}"/>
              </a:ext>
            </a:extLst>
          </p:cNvPr>
          <p:cNvGrpSpPr/>
          <p:nvPr/>
        </p:nvGrpSpPr>
        <p:grpSpPr>
          <a:xfrm>
            <a:off x="3784001" y="563430"/>
            <a:ext cx="2400510" cy="1304868"/>
            <a:chOff x="3792573" y="4995169"/>
            <a:chExt cx="2400510" cy="1304868"/>
          </a:xfrm>
        </p:grpSpPr>
        <p:sp>
          <p:nvSpPr>
            <p:cNvPr id="55" name="Rectangle 54">
              <a:extLst>
                <a:ext uri="{FF2B5EF4-FFF2-40B4-BE49-F238E27FC236}">
                  <a16:creationId xmlns:a16="http://schemas.microsoft.com/office/drawing/2014/main" id="{47830FA5-95D8-23FC-0A20-AACA4718C162}"/>
                </a:ext>
              </a:extLst>
            </p:cNvPr>
            <p:cNvSpPr/>
            <p:nvPr/>
          </p:nvSpPr>
          <p:spPr>
            <a:xfrm>
              <a:off x="3792573" y="4995169"/>
              <a:ext cx="2400510" cy="1304868"/>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TextBox 27">
              <a:extLst>
                <a:ext uri="{FF2B5EF4-FFF2-40B4-BE49-F238E27FC236}">
                  <a16:creationId xmlns:a16="http://schemas.microsoft.com/office/drawing/2014/main" id="{0A1FE63D-B4BB-925B-3C26-9E7F573D0382}"/>
                </a:ext>
              </a:extLst>
            </p:cNvPr>
            <p:cNvSpPr txBox="1"/>
            <p:nvPr/>
          </p:nvSpPr>
          <p:spPr>
            <a:xfrm>
              <a:off x="4045391" y="5196771"/>
              <a:ext cx="2014192" cy="711733"/>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Swam in a public swimming pool</a:t>
              </a:r>
            </a:p>
          </p:txBody>
        </p:sp>
        <p:pic>
          <p:nvPicPr>
            <p:cNvPr id="41" name="Graphic 40" descr="Swimming outline">
              <a:extLst>
                <a:ext uri="{FF2B5EF4-FFF2-40B4-BE49-F238E27FC236}">
                  <a16:creationId xmlns:a16="http://schemas.microsoft.com/office/drawing/2014/main" id="{106B2F10-97FC-EB05-4EE5-48F80FF9F41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450133" y="5562347"/>
              <a:ext cx="737690" cy="737690"/>
            </a:xfrm>
            <a:prstGeom prst="rect">
              <a:avLst/>
            </a:prstGeom>
          </p:spPr>
        </p:pic>
      </p:grpSp>
      <p:grpSp>
        <p:nvGrpSpPr>
          <p:cNvPr id="6" name="Group 5">
            <a:extLst>
              <a:ext uri="{FF2B5EF4-FFF2-40B4-BE49-F238E27FC236}">
                <a16:creationId xmlns:a16="http://schemas.microsoft.com/office/drawing/2014/main" id="{F3004DDC-0A84-3C52-E63F-B4F3F797B002}"/>
              </a:ext>
            </a:extLst>
          </p:cNvPr>
          <p:cNvGrpSpPr/>
          <p:nvPr/>
        </p:nvGrpSpPr>
        <p:grpSpPr>
          <a:xfrm>
            <a:off x="3787313" y="2024640"/>
            <a:ext cx="2400510" cy="1414172"/>
            <a:chOff x="3787313" y="2024640"/>
            <a:chExt cx="2400510" cy="1414172"/>
          </a:xfrm>
        </p:grpSpPr>
        <p:sp>
          <p:nvSpPr>
            <p:cNvPr id="22" name="Rectangle 21">
              <a:extLst>
                <a:ext uri="{FF2B5EF4-FFF2-40B4-BE49-F238E27FC236}">
                  <a16:creationId xmlns:a16="http://schemas.microsoft.com/office/drawing/2014/main" id="{17C89734-6FCB-AD4E-545B-E565020CE586}"/>
                </a:ext>
              </a:extLst>
            </p:cNvPr>
            <p:cNvSpPr/>
            <p:nvPr/>
          </p:nvSpPr>
          <p:spPr>
            <a:xfrm>
              <a:off x="3787313" y="2024640"/>
              <a:ext cx="2400510" cy="1304868"/>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TextBox 23">
              <a:extLst>
                <a:ext uri="{FF2B5EF4-FFF2-40B4-BE49-F238E27FC236}">
                  <a16:creationId xmlns:a16="http://schemas.microsoft.com/office/drawing/2014/main" id="{E7867C9F-55FB-5163-D43E-89B5C43C3561}"/>
                </a:ext>
              </a:extLst>
            </p:cNvPr>
            <p:cNvSpPr txBox="1"/>
            <p:nvPr/>
          </p:nvSpPr>
          <p:spPr>
            <a:xfrm>
              <a:off x="3973453" y="2167236"/>
              <a:ext cx="1665347" cy="711733"/>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Played sports at a sports complex </a:t>
              </a:r>
              <a:endParaRPr lang="en-US" sz="1400" i="0" u="none" strike="noStrike" baseline="0" dirty="0">
                <a:solidFill>
                  <a:srgbClr val="20353E"/>
                </a:solidFill>
                <a:latin typeface="Volte Semibold" panose="00000700000000000000" pitchFamily="50" charset="0"/>
              </a:endParaRPr>
            </a:p>
          </p:txBody>
        </p:sp>
        <p:pic>
          <p:nvPicPr>
            <p:cNvPr id="43" name="Graphic 42" descr="Sports Field outline">
              <a:extLst>
                <a:ext uri="{FF2B5EF4-FFF2-40B4-BE49-F238E27FC236}">
                  <a16:creationId xmlns:a16="http://schemas.microsoft.com/office/drawing/2014/main" id="{43E6F245-5A91-E314-79A8-65C9F09C54D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450133" y="2704434"/>
              <a:ext cx="734378" cy="734378"/>
            </a:xfrm>
            <a:prstGeom prst="rect">
              <a:avLst/>
            </a:prstGeom>
          </p:spPr>
        </p:pic>
      </p:grpSp>
      <p:grpSp>
        <p:nvGrpSpPr>
          <p:cNvPr id="3" name="Group 2">
            <a:extLst>
              <a:ext uri="{FF2B5EF4-FFF2-40B4-BE49-F238E27FC236}">
                <a16:creationId xmlns:a16="http://schemas.microsoft.com/office/drawing/2014/main" id="{DC7063FB-3EA8-E454-3FB5-C3ED10367F6F}"/>
              </a:ext>
            </a:extLst>
          </p:cNvPr>
          <p:cNvGrpSpPr/>
          <p:nvPr/>
        </p:nvGrpSpPr>
        <p:grpSpPr>
          <a:xfrm>
            <a:off x="9269195" y="1989278"/>
            <a:ext cx="2405805" cy="1355244"/>
            <a:chOff x="9271843" y="3528493"/>
            <a:chExt cx="2405805" cy="1355244"/>
          </a:xfrm>
        </p:grpSpPr>
        <p:sp>
          <p:nvSpPr>
            <p:cNvPr id="49" name="Rectangle 48">
              <a:extLst>
                <a:ext uri="{FF2B5EF4-FFF2-40B4-BE49-F238E27FC236}">
                  <a16:creationId xmlns:a16="http://schemas.microsoft.com/office/drawing/2014/main" id="{6979CCBA-4167-37C8-6379-8125B580A31D}"/>
                </a:ext>
              </a:extLst>
            </p:cNvPr>
            <p:cNvSpPr/>
            <p:nvPr/>
          </p:nvSpPr>
          <p:spPr>
            <a:xfrm>
              <a:off x="9271843" y="3528493"/>
              <a:ext cx="2400510" cy="1304869"/>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1" name="TextBox 50">
              <a:extLst>
                <a:ext uri="{FF2B5EF4-FFF2-40B4-BE49-F238E27FC236}">
                  <a16:creationId xmlns:a16="http://schemas.microsoft.com/office/drawing/2014/main" id="{AE8191DE-76F9-2FCA-9AA2-FB611C64FCC7}"/>
                </a:ext>
              </a:extLst>
            </p:cNvPr>
            <p:cNvSpPr txBox="1"/>
            <p:nvPr/>
          </p:nvSpPr>
          <p:spPr>
            <a:xfrm>
              <a:off x="9465000" y="3673464"/>
              <a:ext cx="1995246" cy="711733"/>
            </a:xfrm>
            <a:prstGeom prst="rect">
              <a:avLst/>
            </a:prstGeom>
            <a:noFill/>
          </p:spPr>
          <p:txBody>
            <a:bodyPr wrap="square">
              <a:spAutoFit/>
            </a:bodyPr>
            <a:lstStyle/>
            <a:p>
              <a:pPr>
                <a:lnSpc>
                  <a:spcPct val="150000"/>
                </a:lnSpc>
              </a:pPr>
              <a:r>
                <a:rPr lang="en-AU" sz="1400" dirty="0">
                  <a:solidFill>
                    <a:srgbClr val="20353E"/>
                  </a:solidFill>
                  <a:latin typeface="Volte Semibold" panose="00000700000000000000" pitchFamily="50" charset="0"/>
                </a:rPr>
                <a:t>Visited a public art gallery</a:t>
              </a:r>
              <a:endParaRPr lang="en-AU" sz="1400" i="0" u="none" strike="noStrike" baseline="0" dirty="0">
                <a:solidFill>
                  <a:srgbClr val="20353E"/>
                </a:solidFill>
                <a:latin typeface="Volte Semibold" panose="00000700000000000000" pitchFamily="50" charset="0"/>
              </a:endParaRPr>
            </a:p>
          </p:txBody>
        </p:sp>
        <p:pic>
          <p:nvPicPr>
            <p:cNvPr id="45" name="Graphic 44" descr="Image outline">
              <a:extLst>
                <a:ext uri="{FF2B5EF4-FFF2-40B4-BE49-F238E27FC236}">
                  <a16:creationId xmlns:a16="http://schemas.microsoft.com/office/drawing/2014/main" id="{BB736C1F-AE5A-0C6E-4909-BA00B0405CF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928474" y="4134563"/>
              <a:ext cx="749174" cy="749174"/>
            </a:xfrm>
            <a:prstGeom prst="rect">
              <a:avLst/>
            </a:prstGeom>
          </p:spPr>
        </p:pic>
      </p:grpSp>
      <p:grpSp>
        <p:nvGrpSpPr>
          <p:cNvPr id="44" name="Group 43">
            <a:extLst>
              <a:ext uri="{FF2B5EF4-FFF2-40B4-BE49-F238E27FC236}">
                <a16:creationId xmlns:a16="http://schemas.microsoft.com/office/drawing/2014/main" id="{476AE5AF-BF25-C317-30A7-816E0E10F619}"/>
              </a:ext>
            </a:extLst>
          </p:cNvPr>
          <p:cNvGrpSpPr/>
          <p:nvPr/>
        </p:nvGrpSpPr>
        <p:grpSpPr>
          <a:xfrm>
            <a:off x="3795885" y="3480320"/>
            <a:ext cx="2400510" cy="1304868"/>
            <a:chOff x="6533864" y="604385"/>
            <a:chExt cx="2400510" cy="1304868"/>
          </a:xfrm>
        </p:grpSpPr>
        <p:sp>
          <p:nvSpPr>
            <p:cNvPr id="18" name="Rectangle 17">
              <a:extLst>
                <a:ext uri="{FF2B5EF4-FFF2-40B4-BE49-F238E27FC236}">
                  <a16:creationId xmlns:a16="http://schemas.microsoft.com/office/drawing/2014/main" id="{17FAFB12-4F8C-3BE8-EF5F-A639E16CA70E}"/>
                </a:ext>
              </a:extLst>
            </p:cNvPr>
            <p:cNvSpPr/>
            <p:nvPr/>
          </p:nvSpPr>
          <p:spPr>
            <a:xfrm>
              <a:off x="6533864" y="604385"/>
              <a:ext cx="2400510" cy="1304868"/>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nvGrpSpPr>
            <p:cNvPr id="19" name="Group 18">
              <a:extLst>
                <a:ext uri="{FF2B5EF4-FFF2-40B4-BE49-F238E27FC236}">
                  <a16:creationId xmlns:a16="http://schemas.microsoft.com/office/drawing/2014/main" id="{A321BF21-E3E1-4EBA-A9E7-F45C82D3A4E7}"/>
                </a:ext>
              </a:extLst>
            </p:cNvPr>
            <p:cNvGrpSpPr/>
            <p:nvPr/>
          </p:nvGrpSpPr>
          <p:grpSpPr>
            <a:xfrm>
              <a:off x="6655648" y="746284"/>
              <a:ext cx="2278044" cy="1140542"/>
              <a:chOff x="6650388" y="721643"/>
              <a:chExt cx="2278044" cy="1140542"/>
            </a:xfrm>
          </p:grpSpPr>
          <p:sp>
            <p:nvSpPr>
              <p:cNvPr id="23" name="TextBox 22">
                <a:extLst>
                  <a:ext uri="{FF2B5EF4-FFF2-40B4-BE49-F238E27FC236}">
                    <a16:creationId xmlns:a16="http://schemas.microsoft.com/office/drawing/2014/main" id="{12969076-05D7-610B-E384-B5D0D4930F21}"/>
                  </a:ext>
                </a:extLst>
              </p:cNvPr>
              <p:cNvSpPr txBox="1"/>
              <p:nvPr/>
            </p:nvSpPr>
            <p:spPr>
              <a:xfrm>
                <a:off x="6650388" y="721643"/>
                <a:ext cx="2098151" cy="388568"/>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Put rubbish in a bin</a:t>
                </a:r>
              </a:p>
            </p:txBody>
          </p:sp>
          <p:pic>
            <p:nvPicPr>
              <p:cNvPr id="25" name="Graphic 24" descr="No Littering outline">
                <a:extLst>
                  <a:ext uri="{FF2B5EF4-FFF2-40B4-BE49-F238E27FC236}">
                    <a16:creationId xmlns:a16="http://schemas.microsoft.com/office/drawing/2014/main" id="{90CED6DB-4F38-1740-A224-6D17A954B23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185482" y="1119235"/>
                <a:ext cx="742950" cy="742950"/>
              </a:xfrm>
              <a:prstGeom prst="rect">
                <a:avLst/>
              </a:prstGeom>
            </p:spPr>
          </p:pic>
        </p:grpSp>
      </p:grpSp>
    </p:spTree>
    <p:extLst>
      <p:ext uri="{BB962C8B-B14F-4D97-AF65-F5344CB8AC3E}">
        <p14:creationId xmlns:p14="http://schemas.microsoft.com/office/powerpoint/2010/main" val="148193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5247D-581C-D407-3B44-9B40C0F8803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1988709-3C01-8A9E-5486-CC4BC277E2C3}"/>
              </a:ext>
            </a:extLst>
          </p:cNvPr>
          <p:cNvSpPr txBox="1"/>
          <p:nvPr/>
        </p:nvSpPr>
        <p:spPr>
          <a:xfrm>
            <a:off x="7009514" y="2193408"/>
            <a:ext cx="4416132" cy="830997"/>
          </a:xfrm>
          <a:prstGeom prst="rect">
            <a:avLst/>
          </a:prstGeom>
          <a:noFill/>
        </p:spPr>
        <p:txBody>
          <a:bodyPr wrap="square" rtlCol="0">
            <a:spAutoFit/>
          </a:bodyPr>
          <a:lstStyle/>
          <a:p>
            <a:r>
              <a:rPr lang="en-AU" sz="4800" dirty="0">
                <a:solidFill>
                  <a:schemeClr val="bg1"/>
                </a:solidFill>
                <a:latin typeface="MuseoSansRounded-1000"/>
              </a:rPr>
              <a:t>Your Values</a:t>
            </a:r>
          </a:p>
        </p:txBody>
      </p:sp>
      <p:sp>
        <p:nvSpPr>
          <p:cNvPr id="3" name="TextBox 2">
            <a:extLst>
              <a:ext uri="{FF2B5EF4-FFF2-40B4-BE49-F238E27FC236}">
                <a16:creationId xmlns:a16="http://schemas.microsoft.com/office/drawing/2014/main" id="{965B39C6-C4AA-B3CB-706A-7CBA52640241}"/>
              </a:ext>
            </a:extLst>
          </p:cNvPr>
          <p:cNvSpPr txBox="1"/>
          <p:nvPr/>
        </p:nvSpPr>
        <p:spPr>
          <a:xfrm>
            <a:off x="7038089" y="3381067"/>
            <a:ext cx="4115686" cy="830997"/>
          </a:xfrm>
          <a:prstGeom prst="rect">
            <a:avLst/>
          </a:prstGeom>
          <a:noFill/>
        </p:spPr>
        <p:txBody>
          <a:bodyPr wrap="square" rtlCol="0">
            <a:spAutoFit/>
          </a:bodyPr>
          <a:lstStyle/>
          <a:p>
            <a:pPr marR="0" algn="l" rtl="0"/>
            <a:r>
              <a:rPr lang="en-US" sz="2400" b="0" i="0" u="none" strike="noStrike" dirty="0">
                <a:solidFill>
                  <a:schemeClr val="bg1"/>
                </a:solidFill>
                <a:latin typeface="Volte Medium" panose="00000600000000000000" pitchFamily="2" charset="0"/>
              </a:rPr>
              <a:t>What do you value most about where you live? </a:t>
            </a:r>
          </a:p>
        </p:txBody>
      </p:sp>
    </p:spTree>
    <p:extLst>
      <p:ext uri="{BB962C8B-B14F-4D97-AF65-F5344CB8AC3E}">
        <p14:creationId xmlns:p14="http://schemas.microsoft.com/office/powerpoint/2010/main" val="242793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74739-6085-1D6A-EE85-C8F638E896F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D776BB6-EE50-25E5-578C-B9DAF382A765}"/>
              </a:ext>
            </a:extLst>
          </p:cNvPr>
          <p:cNvSpPr txBox="1"/>
          <p:nvPr/>
        </p:nvSpPr>
        <p:spPr>
          <a:xfrm>
            <a:off x="377520" y="1251069"/>
            <a:ext cx="2591457" cy="492443"/>
          </a:xfrm>
          <a:prstGeom prst="rect">
            <a:avLst/>
          </a:prstGeom>
          <a:noFill/>
        </p:spPr>
        <p:txBody>
          <a:bodyPr wrap="square" rtlCol="0">
            <a:spAutoFit/>
          </a:bodyPr>
          <a:lstStyle/>
          <a:p>
            <a:r>
              <a:rPr lang="en-AU" sz="2600" dirty="0">
                <a:solidFill>
                  <a:schemeClr val="bg1"/>
                </a:solidFill>
                <a:latin typeface="Volte Semibold" panose="00000700000000000000" pitchFamily="50" charset="0"/>
              </a:rPr>
              <a:t>Your Values</a:t>
            </a:r>
          </a:p>
        </p:txBody>
      </p:sp>
      <p:sp>
        <p:nvSpPr>
          <p:cNvPr id="4" name="TextBox 3">
            <a:extLst>
              <a:ext uri="{FF2B5EF4-FFF2-40B4-BE49-F238E27FC236}">
                <a16:creationId xmlns:a16="http://schemas.microsoft.com/office/drawing/2014/main" id="{2F37D660-2DFE-935E-A963-3B1995C53CAD}"/>
              </a:ext>
            </a:extLst>
          </p:cNvPr>
          <p:cNvSpPr txBox="1"/>
          <p:nvPr/>
        </p:nvSpPr>
        <p:spPr>
          <a:xfrm>
            <a:off x="370696" y="2085267"/>
            <a:ext cx="2476628" cy="2677656"/>
          </a:xfrm>
          <a:prstGeom prst="rect">
            <a:avLst/>
          </a:prstGeom>
          <a:noFill/>
        </p:spPr>
        <p:txBody>
          <a:bodyPr wrap="square" rtlCol="0">
            <a:spAutoFit/>
          </a:bodyPr>
          <a:lstStyle/>
          <a:p>
            <a:pPr marR="0" algn="l" rtl="0"/>
            <a:r>
              <a:rPr lang="en-US" sz="1400" b="0" i="0" u="none" strike="noStrike" dirty="0">
                <a:solidFill>
                  <a:schemeClr val="bg1"/>
                </a:solidFill>
                <a:latin typeface="Volte Medium" panose="00000600000000000000" pitchFamily="2" charset="0"/>
              </a:rPr>
              <a:t>We each value different things about living in City of Moreton Bay.</a:t>
            </a:r>
          </a:p>
          <a:p>
            <a:pPr marR="0" algn="l" rtl="0"/>
            <a:endParaRPr lang="en-US" sz="1400" dirty="0">
              <a:solidFill>
                <a:schemeClr val="bg1"/>
              </a:solidFill>
              <a:latin typeface="Volte Medium" panose="00000600000000000000" pitchFamily="2" charset="0"/>
            </a:endParaRPr>
          </a:p>
          <a:p>
            <a:pPr marR="0" algn="l" rtl="0"/>
            <a:r>
              <a:rPr lang="en-AU" sz="1400" b="0" i="0" u="none" strike="noStrike" dirty="0">
                <a:solidFill>
                  <a:schemeClr val="bg1"/>
                </a:solidFill>
                <a:latin typeface="Volte Medium" panose="00000600000000000000" pitchFamily="2" charset="0"/>
              </a:rPr>
              <a:t>Understanding what matters most to our communities enables Council to make informed  decisions.</a:t>
            </a:r>
          </a:p>
          <a:p>
            <a:pPr marR="0" algn="l" rtl="0"/>
            <a:endParaRPr lang="en-US" sz="1400" dirty="0">
              <a:solidFill>
                <a:schemeClr val="bg1"/>
              </a:solidFill>
              <a:latin typeface="Volte Medium" panose="00000600000000000000" pitchFamily="2" charset="0"/>
            </a:endParaRPr>
          </a:p>
          <a:p>
            <a:pPr marR="0" algn="l" rtl="0"/>
            <a:r>
              <a:rPr lang="en-US" sz="1400" b="0" i="0" u="none" strike="noStrike" dirty="0">
                <a:solidFill>
                  <a:schemeClr val="bg1"/>
                </a:solidFill>
                <a:latin typeface="Volte Medium" panose="00000600000000000000" pitchFamily="2" charset="0"/>
              </a:rPr>
              <a:t>What do you value most about where you live? </a:t>
            </a:r>
          </a:p>
        </p:txBody>
      </p:sp>
      <p:sp>
        <p:nvSpPr>
          <p:cNvPr id="10" name="Rectangle 9">
            <a:extLst>
              <a:ext uri="{FF2B5EF4-FFF2-40B4-BE49-F238E27FC236}">
                <a16:creationId xmlns:a16="http://schemas.microsoft.com/office/drawing/2014/main" id="{C16C1A15-5F1F-B8C8-41DF-BB95019A131E}"/>
              </a:ext>
            </a:extLst>
          </p:cNvPr>
          <p:cNvSpPr/>
          <p:nvPr/>
        </p:nvSpPr>
        <p:spPr>
          <a:xfrm>
            <a:off x="3787313" y="554309"/>
            <a:ext cx="2400510" cy="1304868"/>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13">
            <a:extLst>
              <a:ext uri="{FF2B5EF4-FFF2-40B4-BE49-F238E27FC236}">
                <a16:creationId xmlns:a16="http://schemas.microsoft.com/office/drawing/2014/main" id="{6EA744C4-2166-3085-64C2-715127D99B50}"/>
              </a:ext>
            </a:extLst>
          </p:cNvPr>
          <p:cNvSpPr/>
          <p:nvPr/>
        </p:nvSpPr>
        <p:spPr>
          <a:xfrm>
            <a:off x="9271843" y="554309"/>
            <a:ext cx="2400510" cy="1470332"/>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a:extLst>
              <a:ext uri="{FF2B5EF4-FFF2-40B4-BE49-F238E27FC236}">
                <a16:creationId xmlns:a16="http://schemas.microsoft.com/office/drawing/2014/main" id="{8AA55133-F103-C25D-7ADB-9BDE0EE47F49}"/>
              </a:ext>
            </a:extLst>
          </p:cNvPr>
          <p:cNvSpPr/>
          <p:nvPr/>
        </p:nvSpPr>
        <p:spPr>
          <a:xfrm>
            <a:off x="6527922" y="554309"/>
            <a:ext cx="2400510" cy="1470332"/>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Rectangle 21">
            <a:extLst>
              <a:ext uri="{FF2B5EF4-FFF2-40B4-BE49-F238E27FC236}">
                <a16:creationId xmlns:a16="http://schemas.microsoft.com/office/drawing/2014/main" id="{EF3E9470-7E1B-1666-665E-A84BB5B437E5}"/>
              </a:ext>
            </a:extLst>
          </p:cNvPr>
          <p:cNvSpPr/>
          <p:nvPr/>
        </p:nvSpPr>
        <p:spPr>
          <a:xfrm>
            <a:off x="3787313" y="2024640"/>
            <a:ext cx="2400510" cy="1304868"/>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Rectangle 25">
            <a:extLst>
              <a:ext uri="{FF2B5EF4-FFF2-40B4-BE49-F238E27FC236}">
                <a16:creationId xmlns:a16="http://schemas.microsoft.com/office/drawing/2014/main" id="{96FC53D6-D022-9D9B-0289-97C46C69D838}"/>
              </a:ext>
            </a:extLst>
          </p:cNvPr>
          <p:cNvSpPr/>
          <p:nvPr/>
        </p:nvSpPr>
        <p:spPr>
          <a:xfrm>
            <a:off x="9271843" y="2214638"/>
            <a:ext cx="2400510" cy="1563100"/>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Rectangle 29">
            <a:extLst>
              <a:ext uri="{FF2B5EF4-FFF2-40B4-BE49-F238E27FC236}">
                <a16:creationId xmlns:a16="http://schemas.microsoft.com/office/drawing/2014/main" id="{521E4A0D-F490-A896-BDD9-35EBE134F01B}"/>
              </a:ext>
            </a:extLst>
          </p:cNvPr>
          <p:cNvSpPr/>
          <p:nvPr/>
        </p:nvSpPr>
        <p:spPr>
          <a:xfrm>
            <a:off x="6527922" y="2214638"/>
            <a:ext cx="2400510" cy="1563100"/>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6" name="Rectangle 45">
            <a:extLst>
              <a:ext uri="{FF2B5EF4-FFF2-40B4-BE49-F238E27FC236}">
                <a16:creationId xmlns:a16="http://schemas.microsoft.com/office/drawing/2014/main" id="{E083F62B-DA7E-266E-9BCF-2C034D4E4AD5}"/>
              </a:ext>
            </a:extLst>
          </p:cNvPr>
          <p:cNvSpPr/>
          <p:nvPr/>
        </p:nvSpPr>
        <p:spPr>
          <a:xfrm>
            <a:off x="3787313" y="3530868"/>
            <a:ext cx="2400510" cy="1304868"/>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9" name="Rectangle 48">
            <a:extLst>
              <a:ext uri="{FF2B5EF4-FFF2-40B4-BE49-F238E27FC236}">
                <a16:creationId xmlns:a16="http://schemas.microsoft.com/office/drawing/2014/main" id="{179589ED-E9C9-6CCE-B39C-3BF7CF9811FB}"/>
              </a:ext>
            </a:extLst>
          </p:cNvPr>
          <p:cNvSpPr/>
          <p:nvPr/>
        </p:nvSpPr>
        <p:spPr>
          <a:xfrm>
            <a:off x="9271843" y="3973727"/>
            <a:ext cx="2400510" cy="1823825"/>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2" name="Rectangle 51">
            <a:extLst>
              <a:ext uri="{FF2B5EF4-FFF2-40B4-BE49-F238E27FC236}">
                <a16:creationId xmlns:a16="http://schemas.microsoft.com/office/drawing/2014/main" id="{B623B35C-1DC9-811F-D435-DD9EC9B4F0BA}"/>
              </a:ext>
            </a:extLst>
          </p:cNvPr>
          <p:cNvSpPr/>
          <p:nvPr/>
        </p:nvSpPr>
        <p:spPr>
          <a:xfrm>
            <a:off x="6527922" y="3973727"/>
            <a:ext cx="2400510" cy="1823825"/>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5" name="Rectangle 54">
            <a:extLst>
              <a:ext uri="{FF2B5EF4-FFF2-40B4-BE49-F238E27FC236}">
                <a16:creationId xmlns:a16="http://schemas.microsoft.com/office/drawing/2014/main" id="{8FD281F0-EC8E-A980-ED63-07990E2532BB}"/>
              </a:ext>
            </a:extLst>
          </p:cNvPr>
          <p:cNvSpPr/>
          <p:nvPr/>
        </p:nvSpPr>
        <p:spPr>
          <a:xfrm>
            <a:off x="3787313" y="4995169"/>
            <a:ext cx="2400510" cy="1304868"/>
          </a:xfrm>
          <a:prstGeom prst="rect">
            <a:avLst/>
          </a:prstGeom>
          <a:solidFill>
            <a:srgbClr val="F2F2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7" name="TextBox 56">
            <a:extLst>
              <a:ext uri="{FF2B5EF4-FFF2-40B4-BE49-F238E27FC236}">
                <a16:creationId xmlns:a16="http://schemas.microsoft.com/office/drawing/2014/main" id="{ACA724D8-2EDD-553F-A610-6419211BFFA8}"/>
              </a:ext>
            </a:extLst>
          </p:cNvPr>
          <p:cNvSpPr txBox="1"/>
          <p:nvPr/>
        </p:nvSpPr>
        <p:spPr>
          <a:xfrm>
            <a:off x="6650389" y="588293"/>
            <a:ext cx="2098151" cy="1358064"/>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Access to services (e.g. health, schools, sport and recreation facilities) </a:t>
            </a:r>
          </a:p>
        </p:txBody>
      </p:sp>
      <p:pic>
        <p:nvPicPr>
          <p:cNvPr id="64" name="Graphic 63" descr="Rainforest outline">
            <a:extLst>
              <a:ext uri="{FF2B5EF4-FFF2-40B4-BE49-F238E27FC236}">
                <a16:creationId xmlns:a16="http://schemas.microsoft.com/office/drawing/2014/main" id="{FCCAB217-8419-2287-0584-4202240DD51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89336" y="1117867"/>
            <a:ext cx="742950" cy="742950"/>
          </a:xfrm>
          <a:prstGeom prst="rect">
            <a:avLst/>
          </a:prstGeom>
        </p:spPr>
      </p:pic>
      <p:sp>
        <p:nvSpPr>
          <p:cNvPr id="12" name="TextBox 11">
            <a:extLst>
              <a:ext uri="{FF2B5EF4-FFF2-40B4-BE49-F238E27FC236}">
                <a16:creationId xmlns:a16="http://schemas.microsoft.com/office/drawing/2014/main" id="{9ACA72EC-0C1E-C83D-028A-6C6084444C89}"/>
              </a:ext>
            </a:extLst>
          </p:cNvPr>
          <p:cNvSpPr txBox="1"/>
          <p:nvPr/>
        </p:nvSpPr>
        <p:spPr>
          <a:xfrm>
            <a:off x="3973453" y="696905"/>
            <a:ext cx="2018988" cy="711733"/>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The natural beauty of the region</a:t>
            </a:r>
          </a:p>
        </p:txBody>
      </p:sp>
      <p:sp>
        <p:nvSpPr>
          <p:cNvPr id="16" name="TextBox 15">
            <a:extLst>
              <a:ext uri="{FF2B5EF4-FFF2-40B4-BE49-F238E27FC236}">
                <a16:creationId xmlns:a16="http://schemas.microsoft.com/office/drawing/2014/main" id="{37052750-E620-497E-B7D2-FC410591AA4E}"/>
              </a:ext>
            </a:extLst>
          </p:cNvPr>
          <p:cNvSpPr txBox="1"/>
          <p:nvPr/>
        </p:nvSpPr>
        <p:spPr>
          <a:xfrm>
            <a:off x="9465001" y="2316644"/>
            <a:ext cx="2126923" cy="1358064"/>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Family-friendly activities and facilities (e.g. parks and playgrounds) </a:t>
            </a:r>
          </a:p>
        </p:txBody>
      </p:sp>
      <p:sp>
        <p:nvSpPr>
          <p:cNvPr id="20" name="TextBox 19">
            <a:extLst>
              <a:ext uri="{FF2B5EF4-FFF2-40B4-BE49-F238E27FC236}">
                <a16:creationId xmlns:a16="http://schemas.microsoft.com/office/drawing/2014/main" id="{4FB0E8DA-EE8B-E8A0-B2AD-AD8E03CF3B36}"/>
              </a:ext>
            </a:extLst>
          </p:cNvPr>
          <p:cNvSpPr txBox="1"/>
          <p:nvPr/>
        </p:nvSpPr>
        <p:spPr>
          <a:xfrm>
            <a:off x="6650389" y="4059364"/>
            <a:ext cx="2024438" cy="1681229"/>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How close you are to cultural experiences (e.g. Libraries, museums and performing arts)</a:t>
            </a:r>
          </a:p>
        </p:txBody>
      </p:sp>
      <p:sp>
        <p:nvSpPr>
          <p:cNvPr id="24" name="TextBox 23">
            <a:extLst>
              <a:ext uri="{FF2B5EF4-FFF2-40B4-BE49-F238E27FC236}">
                <a16:creationId xmlns:a16="http://schemas.microsoft.com/office/drawing/2014/main" id="{25E70BF7-3B2D-1326-AE99-F292C6277D3F}"/>
              </a:ext>
            </a:extLst>
          </p:cNvPr>
          <p:cNvSpPr txBox="1"/>
          <p:nvPr/>
        </p:nvSpPr>
        <p:spPr>
          <a:xfrm>
            <a:off x="3973453" y="2167236"/>
            <a:ext cx="1665347" cy="1034899"/>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Physical distance to your neighbours</a:t>
            </a:r>
            <a:endParaRPr lang="en-US" sz="1400" i="0" u="none" strike="noStrike" baseline="0" dirty="0">
              <a:solidFill>
                <a:srgbClr val="20353E"/>
              </a:solidFill>
              <a:latin typeface="Volte Semibold" panose="00000700000000000000" pitchFamily="50" charset="0"/>
            </a:endParaRPr>
          </a:p>
        </p:txBody>
      </p:sp>
      <p:sp>
        <p:nvSpPr>
          <p:cNvPr id="32" name="TextBox 31">
            <a:extLst>
              <a:ext uri="{FF2B5EF4-FFF2-40B4-BE49-F238E27FC236}">
                <a16:creationId xmlns:a16="http://schemas.microsoft.com/office/drawing/2014/main" id="{F09FD952-A5BF-FA14-3416-E9FB37206FC1}"/>
              </a:ext>
            </a:extLst>
          </p:cNvPr>
          <p:cNvSpPr txBox="1"/>
          <p:nvPr/>
        </p:nvSpPr>
        <p:spPr>
          <a:xfrm>
            <a:off x="3973453" y="3673464"/>
            <a:ext cx="2024438" cy="711733"/>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Ease of affording the lifestyle you want</a:t>
            </a:r>
          </a:p>
        </p:txBody>
      </p:sp>
      <p:sp>
        <p:nvSpPr>
          <p:cNvPr id="48" name="TextBox 47">
            <a:extLst>
              <a:ext uri="{FF2B5EF4-FFF2-40B4-BE49-F238E27FC236}">
                <a16:creationId xmlns:a16="http://schemas.microsoft.com/office/drawing/2014/main" id="{4687FF37-A968-4F01-89DE-9A1C70AB82CE}"/>
              </a:ext>
            </a:extLst>
          </p:cNvPr>
          <p:cNvSpPr txBox="1"/>
          <p:nvPr/>
        </p:nvSpPr>
        <p:spPr>
          <a:xfrm>
            <a:off x="9465002" y="588293"/>
            <a:ext cx="1995246" cy="1034899"/>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How close you are to restaurants, cafes, and shops</a:t>
            </a:r>
          </a:p>
        </p:txBody>
      </p:sp>
      <p:sp>
        <p:nvSpPr>
          <p:cNvPr id="51" name="TextBox 50">
            <a:extLst>
              <a:ext uri="{FF2B5EF4-FFF2-40B4-BE49-F238E27FC236}">
                <a16:creationId xmlns:a16="http://schemas.microsoft.com/office/drawing/2014/main" id="{2DFA2050-4914-9EB2-0E12-31CBD13D7BE2}"/>
              </a:ext>
            </a:extLst>
          </p:cNvPr>
          <p:cNvSpPr txBox="1"/>
          <p:nvPr/>
        </p:nvSpPr>
        <p:spPr>
          <a:xfrm>
            <a:off x="9465002" y="4059364"/>
            <a:ext cx="1995246" cy="1681229"/>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An active lifestyle (i.e. being able to walk to places you go to often, exercise regularly)</a:t>
            </a:r>
          </a:p>
        </p:txBody>
      </p:sp>
      <p:sp>
        <p:nvSpPr>
          <p:cNvPr id="54" name="TextBox 53">
            <a:extLst>
              <a:ext uri="{FF2B5EF4-FFF2-40B4-BE49-F238E27FC236}">
                <a16:creationId xmlns:a16="http://schemas.microsoft.com/office/drawing/2014/main" id="{47938E7F-D50A-3665-B3F8-3C62CE3E7D2A}"/>
              </a:ext>
            </a:extLst>
          </p:cNvPr>
          <p:cNvSpPr txBox="1"/>
          <p:nvPr/>
        </p:nvSpPr>
        <p:spPr>
          <a:xfrm>
            <a:off x="6650389" y="2316644"/>
            <a:ext cx="2005492" cy="1358064"/>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How long it takes you to get to work or other regular destinations</a:t>
            </a:r>
          </a:p>
        </p:txBody>
      </p:sp>
      <p:sp>
        <p:nvSpPr>
          <p:cNvPr id="28" name="TextBox 27">
            <a:extLst>
              <a:ext uri="{FF2B5EF4-FFF2-40B4-BE49-F238E27FC236}">
                <a16:creationId xmlns:a16="http://schemas.microsoft.com/office/drawing/2014/main" id="{BE6784B1-1D78-7DEA-9EF7-54D049A2C222}"/>
              </a:ext>
            </a:extLst>
          </p:cNvPr>
          <p:cNvSpPr txBox="1"/>
          <p:nvPr/>
        </p:nvSpPr>
        <p:spPr>
          <a:xfrm>
            <a:off x="3973453" y="5085819"/>
            <a:ext cx="2014192" cy="711733"/>
          </a:xfrm>
          <a:prstGeom prst="rect">
            <a:avLst/>
          </a:prstGeom>
          <a:noFill/>
        </p:spPr>
        <p:txBody>
          <a:bodyPr wrap="square">
            <a:spAutoFit/>
          </a:bodyPr>
          <a:lstStyle/>
          <a:p>
            <a:pPr>
              <a:lnSpc>
                <a:spcPct val="150000"/>
              </a:lnSpc>
            </a:pPr>
            <a:r>
              <a:rPr lang="en-AU" sz="1400" i="0" u="none" strike="noStrike" baseline="0" dirty="0">
                <a:solidFill>
                  <a:srgbClr val="20353E"/>
                </a:solidFill>
                <a:latin typeface="Volte Semibold" panose="00000700000000000000" pitchFamily="50" charset="0"/>
              </a:rPr>
              <a:t>How close you are to public transport</a:t>
            </a:r>
          </a:p>
        </p:txBody>
      </p:sp>
      <p:pic>
        <p:nvPicPr>
          <p:cNvPr id="3" name="Graphic 2" descr="Walk outline">
            <a:extLst>
              <a:ext uri="{FF2B5EF4-FFF2-40B4-BE49-F238E27FC236}">
                <a16:creationId xmlns:a16="http://schemas.microsoft.com/office/drawing/2014/main" id="{395E6C1B-707F-4695-0996-DC67FAEED4C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19319" y="5054602"/>
            <a:ext cx="742950" cy="742950"/>
          </a:xfrm>
          <a:prstGeom prst="rect">
            <a:avLst/>
          </a:prstGeom>
        </p:spPr>
      </p:pic>
      <p:pic>
        <p:nvPicPr>
          <p:cNvPr id="5" name="Graphic 4" descr="Doctor male outline">
            <a:extLst>
              <a:ext uri="{FF2B5EF4-FFF2-40B4-BE49-F238E27FC236}">
                <a16:creationId xmlns:a16="http://schemas.microsoft.com/office/drawing/2014/main" id="{66CF52EE-F6A8-5920-4A59-8BA4BCA2F19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69813" y="1283254"/>
            <a:ext cx="742950" cy="742950"/>
          </a:xfrm>
          <a:prstGeom prst="rect">
            <a:avLst/>
          </a:prstGeom>
        </p:spPr>
      </p:pic>
      <p:pic>
        <p:nvPicPr>
          <p:cNvPr id="6" name="Graphic 5" descr="Books on shelf outline">
            <a:extLst>
              <a:ext uri="{FF2B5EF4-FFF2-40B4-BE49-F238E27FC236}">
                <a16:creationId xmlns:a16="http://schemas.microsoft.com/office/drawing/2014/main" id="{1A00BECB-11D3-C155-AF46-D81F60751B6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69813" y="5054602"/>
            <a:ext cx="742950" cy="742950"/>
          </a:xfrm>
          <a:prstGeom prst="rect">
            <a:avLst/>
          </a:prstGeom>
        </p:spPr>
      </p:pic>
      <p:pic>
        <p:nvPicPr>
          <p:cNvPr id="7" name="Graphic 6" descr="Bus outline">
            <a:extLst>
              <a:ext uri="{FF2B5EF4-FFF2-40B4-BE49-F238E27FC236}">
                <a16:creationId xmlns:a16="http://schemas.microsoft.com/office/drawing/2014/main" id="{4D5FD5F3-8333-89C1-6634-2781354B187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389336" y="5557087"/>
            <a:ext cx="742950" cy="742950"/>
          </a:xfrm>
          <a:prstGeom prst="rect">
            <a:avLst/>
          </a:prstGeom>
        </p:spPr>
      </p:pic>
      <p:pic>
        <p:nvPicPr>
          <p:cNvPr id="8" name="Graphic 7" descr="Store outline">
            <a:extLst>
              <a:ext uri="{FF2B5EF4-FFF2-40B4-BE49-F238E27FC236}">
                <a16:creationId xmlns:a16="http://schemas.microsoft.com/office/drawing/2014/main" id="{230ECB16-44D0-378D-BA93-E84B8D8C2F8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919319" y="1283905"/>
            <a:ext cx="742950" cy="742950"/>
          </a:xfrm>
          <a:prstGeom prst="rect">
            <a:avLst/>
          </a:prstGeom>
        </p:spPr>
      </p:pic>
      <p:pic>
        <p:nvPicPr>
          <p:cNvPr id="9" name="Graphic 8" descr="Route (Two Pins With A Path) outline">
            <a:extLst>
              <a:ext uri="{FF2B5EF4-FFF2-40B4-BE49-F238E27FC236}">
                <a16:creationId xmlns:a16="http://schemas.microsoft.com/office/drawing/2014/main" id="{BB77B2A6-483C-7E13-E6F5-D82FB2EF3C6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169813" y="2980737"/>
            <a:ext cx="742950" cy="742950"/>
          </a:xfrm>
          <a:prstGeom prst="rect">
            <a:avLst/>
          </a:prstGeom>
        </p:spPr>
      </p:pic>
      <p:pic>
        <p:nvPicPr>
          <p:cNvPr id="11" name="Graphic 10" descr="Neighborhood outline">
            <a:extLst>
              <a:ext uri="{FF2B5EF4-FFF2-40B4-BE49-F238E27FC236}">
                <a16:creationId xmlns:a16="http://schemas.microsoft.com/office/drawing/2014/main" id="{41700526-BB5A-2D31-AE35-69B47E506B8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389336" y="2583279"/>
            <a:ext cx="742950" cy="742950"/>
          </a:xfrm>
          <a:prstGeom prst="rect">
            <a:avLst/>
          </a:prstGeom>
        </p:spPr>
      </p:pic>
      <p:pic>
        <p:nvPicPr>
          <p:cNvPr id="13" name="Graphic 12" descr="Park scene outline">
            <a:extLst>
              <a:ext uri="{FF2B5EF4-FFF2-40B4-BE49-F238E27FC236}">
                <a16:creationId xmlns:a16="http://schemas.microsoft.com/office/drawing/2014/main" id="{232D5FFF-1816-7747-0D56-2ED412DF4A7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919319" y="3033764"/>
            <a:ext cx="742950" cy="742950"/>
          </a:xfrm>
          <a:prstGeom prst="rect">
            <a:avLst/>
          </a:prstGeom>
        </p:spPr>
      </p:pic>
      <p:pic>
        <p:nvPicPr>
          <p:cNvPr id="17" name="Graphic 16" descr="Child with balloon outline">
            <a:extLst>
              <a:ext uri="{FF2B5EF4-FFF2-40B4-BE49-F238E27FC236}">
                <a16:creationId xmlns:a16="http://schemas.microsoft.com/office/drawing/2014/main" id="{BEFBC5CE-45F9-929E-2F9A-66ED44AFA709}"/>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389336" y="4085195"/>
            <a:ext cx="742950" cy="742950"/>
          </a:xfrm>
          <a:prstGeom prst="rect">
            <a:avLst/>
          </a:prstGeom>
        </p:spPr>
      </p:pic>
    </p:spTree>
    <p:extLst>
      <p:ext uri="{BB962C8B-B14F-4D97-AF65-F5344CB8AC3E}">
        <p14:creationId xmlns:p14="http://schemas.microsoft.com/office/powerpoint/2010/main" val="2036303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1C01E-DA2B-5D1E-6DAD-34719B7CD8B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C949489-8F10-34FB-CE72-FFA7A3CA6A77}"/>
              </a:ext>
            </a:extLst>
          </p:cNvPr>
          <p:cNvSpPr txBox="1"/>
          <p:nvPr/>
        </p:nvSpPr>
        <p:spPr>
          <a:xfrm>
            <a:off x="370696" y="938649"/>
            <a:ext cx="2591457" cy="1292662"/>
          </a:xfrm>
          <a:prstGeom prst="rect">
            <a:avLst/>
          </a:prstGeom>
          <a:noFill/>
        </p:spPr>
        <p:txBody>
          <a:bodyPr wrap="square" rtlCol="0">
            <a:spAutoFit/>
          </a:bodyPr>
          <a:lstStyle/>
          <a:p>
            <a:r>
              <a:rPr lang="mi-NZ" sz="2600" dirty="0">
                <a:solidFill>
                  <a:schemeClr val="bg1"/>
                </a:solidFill>
                <a:latin typeface="Volte Semibold" panose="00000700000000000000" pitchFamily="50" charset="0"/>
              </a:rPr>
              <a:t>Comparing to the broader community </a:t>
            </a:r>
            <a:endParaRPr lang="en-AU" sz="2600" dirty="0">
              <a:solidFill>
                <a:schemeClr val="bg1"/>
              </a:solidFill>
              <a:latin typeface="Volte Semibold" panose="00000700000000000000" pitchFamily="50" charset="0"/>
            </a:endParaRPr>
          </a:p>
        </p:txBody>
      </p:sp>
      <p:sp>
        <p:nvSpPr>
          <p:cNvPr id="7" name="TextBox 6">
            <a:extLst>
              <a:ext uri="{FF2B5EF4-FFF2-40B4-BE49-F238E27FC236}">
                <a16:creationId xmlns:a16="http://schemas.microsoft.com/office/drawing/2014/main" id="{72AC5BC0-6816-F287-B926-DA95EA7EE591}"/>
              </a:ext>
            </a:extLst>
          </p:cNvPr>
          <p:cNvSpPr txBox="1"/>
          <p:nvPr/>
        </p:nvSpPr>
        <p:spPr>
          <a:xfrm>
            <a:off x="370696" y="2419846"/>
            <a:ext cx="2476628" cy="2031325"/>
          </a:xfrm>
          <a:prstGeom prst="rect">
            <a:avLst/>
          </a:prstGeom>
          <a:noFill/>
        </p:spPr>
        <p:txBody>
          <a:bodyPr wrap="square" rtlCol="0">
            <a:spAutoFit/>
          </a:bodyPr>
          <a:lstStyle/>
          <a:p>
            <a:r>
              <a:rPr lang="en-US" sz="1400" dirty="0">
                <a:solidFill>
                  <a:srgbClr val="FFFFFF"/>
                </a:solidFill>
                <a:latin typeface="Volte Medium" panose="00000600000000000000" pitchFamily="2" charset="0"/>
              </a:rPr>
              <a:t>How do your values compare to City of Moreton Bay’s broader community? </a:t>
            </a:r>
          </a:p>
          <a:p>
            <a:endParaRPr lang="en-US" sz="1400" b="0" i="0" u="none" strike="noStrike" dirty="0">
              <a:solidFill>
                <a:srgbClr val="FFFFFF"/>
              </a:solidFill>
              <a:latin typeface="Volte Medium" panose="00000600000000000000" pitchFamily="2" charset="0"/>
            </a:endParaRPr>
          </a:p>
          <a:p>
            <a:r>
              <a:rPr lang="en-US" sz="1400" dirty="0">
                <a:solidFill>
                  <a:srgbClr val="FFFFFF"/>
                </a:solidFill>
                <a:latin typeface="Volte Medium" panose="00000600000000000000" pitchFamily="2" charset="0"/>
              </a:rPr>
              <a:t>This list is the average of how residents ranked these values in our 2021 </a:t>
            </a:r>
            <a:r>
              <a:rPr lang="en-US" sz="1400" i="1" dirty="0">
                <a:solidFill>
                  <a:srgbClr val="FFFFFF"/>
                </a:solidFill>
                <a:latin typeface="Volte Medium" panose="00000600000000000000" pitchFamily="2" charset="0"/>
              </a:rPr>
              <a:t>Moreton Says </a:t>
            </a:r>
            <a:r>
              <a:rPr lang="en-US" sz="1400" dirty="0">
                <a:solidFill>
                  <a:srgbClr val="FFFFFF"/>
                </a:solidFill>
                <a:latin typeface="Volte Medium" panose="00000600000000000000" pitchFamily="2" charset="0"/>
              </a:rPr>
              <a:t>survey</a:t>
            </a:r>
            <a:endParaRPr lang="en-US" sz="1400" b="0" i="0" u="none" strike="noStrike" dirty="0">
              <a:solidFill>
                <a:srgbClr val="FFFFFF"/>
              </a:solidFill>
              <a:latin typeface="Volte Medium" panose="00000600000000000000" pitchFamily="2" charset="0"/>
            </a:endParaRPr>
          </a:p>
          <a:p>
            <a:endParaRPr lang="en-US" sz="1400" b="0" i="0" u="none" strike="noStrike" dirty="0">
              <a:solidFill>
                <a:srgbClr val="FFFFFF"/>
              </a:solidFill>
              <a:latin typeface="Volte Medium" panose="00000600000000000000" pitchFamily="2" charset="0"/>
            </a:endParaRPr>
          </a:p>
        </p:txBody>
      </p:sp>
      <p:pic>
        <p:nvPicPr>
          <p:cNvPr id="2" name="Picture 1" descr="A screenshot of a computer&#10;&#10;Description automatically generated">
            <a:extLst>
              <a:ext uri="{FF2B5EF4-FFF2-40B4-BE49-F238E27FC236}">
                <a16:creationId xmlns:a16="http://schemas.microsoft.com/office/drawing/2014/main" id="{B89DB181-85D5-4E11-1731-42AEEA662BA3}"/>
              </a:ext>
            </a:extLst>
          </p:cNvPr>
          <p:cNvPicPr>
            <a:picLocks noChangeAspect="1"/>
          </p:cNvPicPr>
          <p:nvPr/>
        </p:nvPicPr>
        <p:blipFill>
          <a:blip r:embed="rId3"/>
          <a:srcRect b="8902"/>
          <a:stretch>
            <a:fillRect/>
          </a:stretch>
        </p:blipFill>
        <p:spPr>
          <a:xfrm>
            <a:off x="3390304" y="505245"/>
            <a:ext cx="8431000" cy="4781130"/>
          </a:xfrm>
          <a:prstGeom prst="rect">
            <a:avLst/>
          </a:prstGeom>
        </p:spPr>
      </p:pic>
      <p:sp>
        <p:nvSpPr>
          <p:cNvPr id="3" name="TextBox 2">
            <a:extLst>
              <a:ext uri="{FF2B5EF4-FFF2-40B4-BE49-F238E27FC236}">
                <a16:creationId xmlns:a16="http://schemas.microsoft.com/office/drawing/2014/main" id="{462CF75A-04CE-C9EB-5F56-E31A76F2E31F}"/>
              </a:ext>
            </a:extLst>
          </p:cNvPr>
          <p:cNvSpPr txBox="1"/>
          <p:nvPr/>
        </p:nvSpPr>
        <p:spPr>
          <a:xfrm>
            <a:off x="3876674" y="5286375"/>
            <a:ext cx="7858125" cy="461665"/>
          </a:xfrm>
          <a:prstGeom prst="rect">
            <a:avLst/>
          </a:prstGeom>
          <a:noFill/>
        </p:spPr>
        <p:txBody>
          <a:bodyPr wrap="square" rtlCol="0">
            <a:spAutoFit/>
          </a:bodyPr>
          <a:lstStyle/>
          <a:p>
            <a:r>
              <a:rPr lang="en-US" sz="1200" b="0" i="0" u="none" strike="noStrike" baseline="0" dirty="0">
                <a:solidFill>
                  <a:srgbClr val="20353E"/>
                </a:solidFill>
                <a:latin typeface="Volte" panose="00000500000000000000" pitchFamily="50" charset="0"/>
              </a:rPr>
              <a:t>Ratings by residents of City of Moreton Bay only</a:t>
            </a:r>
            <a:r>
              <a:rPr lang="en-US" sz="1200" dirty="0">
                <a:solidFill>
                  <a:srgbClr val="20353E"/>
                </a:solidFill>
                <a:latin typeface="Volte" panose="00000500000000000000" pitchFamily="50" charset="0"/>
              </a:rPr>
              <a:t>; the higher the value appears in the list the more important it was rated by community members on average</a:t>
            </a:r>
            <a:endParaRPr lang="en-US" sz="1200" b="0" i="0" u="none" strike="noStrike" baseline="0" dirty="0">
              <a:solidFill>
                <a:srgbClr val="20353E"/>
              </a:solidFill>
              <a:latin typeface="Volte" panose="00000500000000000000" pitchFamily="50" charset="0"/>
            </a:endParaRPr>
          </a:p>
        </p:txBody>
      </p:sp>
    </p:spTree>
    <p:extLst>
      <p:ext uri="{BB962C8B-B14F-4D97-AF65-F5344CB8AC3E}">
        <p14:creationId xmlns:p14="http://schemas.microsoft.com/office/powerpoint/2010/main" val="3166123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51550-6035-DCA8-E96C-76A3C909E19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38ECE4-D743-48FE-3B69-F6C2AC9104DD}"/>
              </a:ext>
            </a:extLst>
          </p:cNvPr>
          <p:cNvSpPr txBox="1"/>
          <p:nvPr/>
        </p:nvSpPr>
        <p:spPr>
          <a:xfrm>
            <a:off x="7009514" y="989294"/>
            <a:ext cx="4416132" cy="830997"/>
          </a:xfrm>
          <a:prstGeom prst="rect">
            <a:avLst/>
          </a:prstGeom>
          <a:noFill/>
        </p:spPr>
        <p:txBody>
          <a:bodyPr wrap="square" rtlCol="0">
            <a:spAutoFit/>
          </a:bodyPr>
          <a:lstStyle/>
          <a:p>
            <a:r>
              <a:rPr lang="en-AU" sz="4800" dirty="0">
                <a:solidFill>
                  <a:schemeClr val="bg1"/>
                </a:solidFill>
                <a:latin typeface="MuseoSansRounded-1000"/>
              </a:rPr>
              <a:t>Moreton Says</a:t>
            </a:r>
          </a:p>
        </p:txBody>
      </p:sp>
      <p:sp>
        <p:nvSpPr>
          <p:cNvPr id="3" name="TextBox 2">
            <a:extLst>
              <a:ext uri="{FF2B5EF4-FFF2-40B4-BE49-F238E27FC236}">
                <a16:creationId xmlns:a16="http://schemas.microsoft.com/office/drawing/2014/main" id="{77420294-E2F6-7D93-6418-0B0529479C9B}"/>
              </a:ext>
            </a:extLst>
          </p:cNvPr>
          <p:cNvSpPr txBox="1"/>
          <p:nvPr/>
        </p:nvSpPr>
        <p:spPr>
          <a:xfrm>
            <a:off x="7038089" y="2176953"/>
            <a:ext cx="4115686" cy="2554545"/>
          </a:xfrm>
          <a:prstGeom prst="rect">
            <a:avLst/>
          </a:prstGeom>
          <a:noFill/>
        </p:spPr>
        <p:txBody>
          <a:bodyPr wrap="square" rtlCol="0">
            <a:spAutoFit/>
          </a:bodyPr>
          <a:lstStyle/>
          <a:p>
            <a:pPr marR="0" algn="l" rtl="0"/>
            <a:r>
              <a:rPr lang="en-AU" sz="2000" b="0" i="1" u="none" strike="noStrike" dirty="0">
                <a:solidFill>
                  <a:schemeClr val="bg1"/>
                </a:solidFill>
                <a:latin typeface="Volte Medium" panose="00000600000000000000" pitchFamily="2" charset="0"/>
              </a:rPr>
              <a:t>Morton Says </a:t>
            </a:r>
            <a:r>
              <a:rPr lang="en-AU" sz="2000" b="0" i="0" u="none" strike="noStrike" dirty="0">
                <a:solidFill>
                  <a:schemeClr val="bg1"/>
                </a:solidFill>
                <a:latin typeface="Volte Medium" panose="00000600000000000000" pitchFamily="2" charset="0"/>
              </a:rPr>
              <a:t>is Council’s major engagement program that is deliver across City of Moreton Bay twice per year. It helps Council capture feedback from people who live, work and visit the region on a wide range of topics.</a:t>
            </a:r>
            <a:endParaRPr lang="en-US" sz="2000" b="0" i="0" u="none" strike="noStrike" dirty="0">
              <a:solidFill>
                <a:schemeClr val="bg1"/>
              </a:solidFill>
              <a:latin typeface="Volte Medium" panose="00000600000000000000" pitchFamily="2" charset="0"/>
            </a:endParaRPr>
          </a:p>
        </p:txBody>
      </p:sp>
    </p:spTree>
    <p:extLst>
      <p:ext uri="{BB962C8B-B14F-4D97-AF65-F5344CB8AC3E}">
        <p14:creationId xmlns:p14="http://schemas.microsoft.com/office/powerpoint/2010/main" val="1522936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C2087-9592-C9C2-A6C0-C64D3BF109E9}"/>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ECD63B48-6DA9-70C1-3013-0771BB248563}"/>
              </a:ext>
            </a:extLst>
          </p:cNvPr>
          <p:cNvSpPr txBox="1"/>
          <p:nvPr/>
        </p:nvSpPr>
        <p:spPr>
          <a:xfrm>
            <a:off x="3805305" y="2760633"/>
            <a:ext cx="7337616" cy="2146742"/>
          </a:xfrm>
          <a:prstGeom prst="rect">
            <a:avLst/>
          </a:prstGeom>
          <a:noFill/>
        </p:spPr>
        <p:txBody>
          <a:bodyPr wrap="square" rtlCol="0">
            <a:spAutoFit/>
          </a:bodyPr>
          <a:lstStyle/>
          <a:p>
            <a:pPr>
              <a:lnSpc>
                <a:spcPct val="150000"/>
              </a:lnSpc>
            </a:pPr>
            <a:r>
              <a:rPr lang="en-US" sz="1400" i="0" u="none" strike="noStrike" dirty="0">
                <a:solidFill>
                  <a:srgbClr val="1F353E"/>
                </a:solidFill>
                <a:latin typeface="Volte Semibold" panose="00000700000000000000" pitchFamily="50" charset="0"/>
              </a:rPr>
              <a:t>Note:</a:t>
            </a:r>
          </a:p>
          <a:p>
            <a:pPr marL="285750" indent="-285750">
              <a:buFont typeface="Arial" panose="020B0604020202020204" pitchFamily="34" charset="0"/>
              <a:buChar char="•"/>
            </a:pPr>
            <a:r>
              <a:rPr lang="en-AU" sz="1400" b="0" i="0" u="none" strike="noStrike" dirty="0">
                <a:solidFill>
                  <a:srgbClr val="1F353E"/>
                </a:solidFill>
                <a:latin typeface="Volte" panose="00000500000000000000" pitchFamily="50" charset="0"/>
              </a:rPr>
              <a:t>All feedback is anonymous.</a:t>
            </a:r>
          </a:p>
          <a:p>
            <a:pPr marL="285750" indent="-285750">
              <a:buFont typeface="Arial" panose="020B0604020202020204" pitchFamily="34" charset="0"/>
              <a:buChar char="•"/>
            </a:pPr>
            <a:r>
              <a:rPr lang="en-AU" sz="1400" b="0" i="0" u="none" strike="noStrike" dirty="0">
                <a:solidFill>
                  <a:srgbClr val="1F353E"/>
                </a:solidFill>
                <a:latin typeface="Volte" panose="00000500000000000000" pitchFamily="50" charset="0"/>
              </a:rPr>
              <a:t>Filling in every question is important for ensuring quality data, so provide your best thoughts on the topic given what you currently know, even if you only know a bit about it.</a:t>
            </a:r>
          </a:p>
          <a:p>
            <a:pPr marL="285750" indent="-285750">
              <a:buFont typeface="Arial" panose="020B0604020202020204" pitchFamily="34" charset="0"/>
              <a:buChar char="•"/>
            </a:pPr>
            <a:endParaRPr lang="en-AU" sz="1400" b="0" i="0" u="none" strike="noStrike" dirty="0">
              <a:solidFill>
                <a:srgbClr val="1F353E"/>
              </a:solidFill>
              <a:latin typeface="Volte" panose="00000500000000000000" pitchFamily="50" charset="0"/>
            </a:endParaRPr>
          </a:p>
          <a:p>
            <a:endParaRPr lang="en-US" sz="1050" dirty="0">
              <a:solidFill>
                <a:srgbClr val="1F353E"/>
              </a:solidFill>
              <a:latin typeface="Volte" panose="00000500000000000000" pitchFamily="50" charset="0"/>
            </a:endParaRPr>
          </a:p>
          <a:p>
            <a:r>
              <a:rPr lang="en-US" sz="3200" b="0" i="0" u="none" strike="noStrike" dirty="0">
                <a:solidFill>
                  <a:srgbClr val="1F353E"/>
                </a:solidFill>
                <a:latin typeface="Volte Semibold" panose="00000700000000000000" pitchFamily="50" charset="0"/>
              </a:rPr>
              <a:t>moretonbay.link/</a:t>
            </a:r>
            <a:r>
              <a:rPr lang="en-US" sz="3200" b="0" i="0" u="none" strike="noStrike" dirty="0" err="1">
                <a:solidFill>
                  <a:srgbClr val="1F353E"/>
                </a:solidFill>
                <a:latin typeface="Volte Semibold" panose="00000700000000000000" pitchFamily="50" charset="0"/>
              </a:rPr>
              <a:t>ms</a:t>
            </a:r>
            <a:r>
              <a:rPr lang="en-US" sz="3200" b="0" i="0" u="none" strike="noStrike" dirty="0">
                <a:solidFill>
                  <a:srgbClr val="1F353E"/>
                </a:solidFill>
                <a:latin typeface="Volte Semibold" panose="00000700000000000000" pitchFamily="50" charset="0"/>
              </a:rPr>
              <a:t>-schools</a:t>
            </a:r>
          </a:p>
        </p:txBody>
      </p:sp>
      <p:sp>
        <p:nvSpPr>
          <p:cNvPr id="16" name="TextBox 15">
            <a:extLst>
              <a:ext uri="{FF2B5EF4-FFF2-40B4-BE49-F238E27FC236}">
                <a16:creationId xmlns:a16="http://schemas.microsoft.com/office/drawing/2014/main" id="{2337D3B1-669F-DE92-2D39-CCF68E3B4B36}"/>
              </a:ext>
            </a:extLst>
          </p:cNvPr>
          <p:cNvSpPr txBox="1"/>
          <p:nvPr/>
        </p:nvSpPr>
        <p:spPr>
          <a:xfrm>
            <a:off x="3805305" y="1400750"/>
            <a:ext cx="5626080" cy="769441"/>
          </a:xfrm>
          <a:prstGeom prst="rect">
            <a:avLst/>
          </a:prstGeom>
          <a:noFill/>
        </p:spPr>
        <p:txBody>
          <a:bodyPr wrap="square" rtlCol="0">
            <a:spAutoFit/>
          </a:bodyPr>
          <a:lstStyle/>
          <a:p>
            <a:r>
              <a:rPr lang="en-AU" sz="4400" dirty="0">
                <a:solidFill>
                  <a:srgbClr val="20353E"/>
                </a:solidFill>
                <a:latin typeface="Museo Sans Rounded 1000" panose="02000000000000000000" pitchFamily="50" charset="0"/>
              </a:rPr>
              <a:t>Survey time!</a:t>
            </a:r>
          </a:p>
        </p:txBody>
      </p:sp>
      <p:sp>
        <p:nvSpPr>
          <p:cNvPr id="17" name="TextBox 16">
            <a:extLst>
              <a:ext uri="{FF2B5EF4-FFF2-40B4-BE49-F238E27FC236}">
                <a16:creationId xmlns:a16="http://schemas.microsoft.com/office/drawing/2014/main" id="{1C9EAFE3-941B-BB3E-5842-6EB2F000CDA0}"/>
              </a:ext>
            </a:extLst>
          </p:cNvPr>
          <p:cNvSpPr txBox="1"/>
          <p:nvPr/>
        </p:nvSpPr>
        <p:spPr>
          <a:xfrm>
            <a:off x="3805305" y="2194035"/>
            <a:ext cx="6053070" cy="492443"/>
          </a:xfrm>
          <a:prstGeom prst="rect">
            <a:avLst/>
          </a:prstGeom>
          <a:noFill/>
        </p:spPr>
        <p:txBody>
          <a:bodyPr wrap="square" rtlCol="0">
            <a:spAutoFit/>
          </a:bodyPr>
          <a:lstStyle/>
          <a:p>
            <a:r>
              <a:rPr lang="en-AU" sz="2600" dirty="0">
                <a:solidFill>
                  <a:srgbClr val="20353E"/>
                </a:solidFill>
                <a:latin typeface="Volte Medium" panose="00000600000000000000" pitchFamily="2" charset="0"/>
              </a:rPr>
              <a:t>Use this time to complete survey</a:t>
            </a:r>
          </a:p>
        </p:txBody>
      </p:sp>
      <p:pic>
        <p:nvPicPr>
          <p:cNvPr id="4" name="Picture 3" descr="A group of people sitting at a desk with laptops&#10;&#10;AI-generated content may be incorrect.">
            <a:extLst>
              <a:ext uri="{FF2B5EF4-FFF2-40B4-BE49-F238E27FC236}">
                <a16:creationId xmlns:a16="http://schemas.microsoft.com/office/drawing/2014/main" id="{20F2C68D-FBC6-0755-37DE-A48203CC61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1078" y="1029219"/>
            <a:ext cx="1731414" cy="1731414"/>
          </a:xfrm>
          <a:prstGeom prst="rect">
            <a:avLst/>
          </a:prstGeom>
        </p:spPr>
      </p:pic>
      <p:pic>
        <p:nvPicPr>
          <p:cNvPr id="6" name="Picture 5" descr="A white text on a black background&#10;&#10;AI-generated content may be incorrect.">
            <a:extLst>
              <a:ext uri="{FF2B5EF4-FFF2-40B4-BE49-F238E27FC236}">
                <a16:creationId xmlns:a16="http://schemas.microsoft.com/office/drawing/2014/main" id="{BB7CE311-7F9D-ED0E-22D7-528375EA72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06725"/>
            <a:ext cx="3238500" cy="1803082"/>
          </a:xfrm>
          <a:prstGeom prst="rect">
            <a:avLst/>
          </a:prstGeom>
        </p:spPr>
      </p:pic>
      <p:sp>
        <p:nvSpPr>
          <p:cNvPr id="7" name="TextBox 6">
            <a:extLst>
              <a:ext uri="{FF2B5EF4-FFF2-40B4-BE49-F238E27FC236}">
                <a16:creationId xmlns:a16="http://schemas.microsoft.com/office/drawing/2014/main" id="{4A4F3953-C7DF-9E12-B1DA-7DA5F7751CCB}"/>
              </a:ext>
            </a:extLst>
          </p:cNvPr>
          <p:cNvSpPr txBox="1"/>
          <p:nvPr/>
        </p:nvSpPr>
        <p:spPr>
          <a:xfrm>
            <a:off x="303914" y="3117312"/>
            <a:ext cx="2639311" cy="1077218"/>
          </a:xfrm>
          <a:prstGeom prst="rect">
            <a:avLst/>
          </a:prstGeom>
          <a:noFill/>
        </p:spPr>
        <p:txBody>
          <a:bodyPr wrap="square" rtlCol="0">
            <a:spAutoFit/>
          </a:bodyPr>
          <a:lstStyle/>
          <a:p>
            <a:pPr marR="0" algn="l" rtl="0"/>
            <a:r>
              <a:rPr lang="en-AU" sz="1600" b="0" i="0" u="none" strike="noStrike" dirty="0">
                <a:solidFill>
                  <a:schemeClr val="bg1"/>
                </a:solidFill>
                <a:latin typeface="Volte Medium" panose="00000600000000000000" pitchFamily="2" charset="0"/>
              </a:rPr>
              <a:t>This survey asks about:</a:t>
            </a:r>
          </a:p>
          <a:p>
            <a:pPr marL="285750" indent="-285750">
              <a:buFont typeface="Arial" panose="020B0604020202020204" pitchFamily="34" charset="0"/>
              <a:buChar char="•"/>
            </a:pPr>
            <a:r>
              <a:rPr lang="en-AU" sz="1600" dirty="0">
                <a:solidFill>
                  <a:schemeClr val="bg1"/>
                </a:solidFill>
                <a:latin typeface="Volte Medium" panose="00000600000000000000" pitchFamily="50" charset="0"/>
              </a:rPr>
              <a:t>Our city and council</a:t>
            </a:r>
          </a:p>
          <a:p>
            <a:pPr marL="285750" indent="-285750">
              <a:buFont typeface="Arial" panose="020B0604020202020204" pitchFamily="34" charset="0"/>
              <a:buChar char="•"/>
            </a:pPr>
            <a:r>
              <a:rPr lang="en-AU" sz="1600" b="0" i="0" u="none" strike="noStrike" dirty="0">
                <a:solidFill>
                  <a:schemeClr val="bg1"/>
                </a:solidFill>
                <a:latin typeface="Volte Medium" panose="00000600000000000000" pitchFamily="50" charset="0"/>
              </a:rPr>
              <a:t>Council services</a:t>
            </a:r>
          </a:p>
          <a:p>
            <a:pPr marL="285750" indent="-285750">
              <a:buFont typeface="Arial" panose="020B0604020202020204" pitchFamily="34" charset="0"/>
              <a:buChar char="•"/>
            </a:pPr>
            <a:r>
              <a:rPr lang="en-AU" sz="1600" dirty="0">
                <a:solidFill>
                  <a:schemeClr val="bg1"/>
                </a:solidFill>
                <a:latin typeface="Volte Medium" panose="00000600000000000000" pitchFamily="50" charset="0"/>
              </a:rPr>
              <a:t>Your community</a:t>
            </a:r>
            <a:endParaRPr lang="en-AU" sz="1600" b="0" i="0" u="none" strike="noStrike" dirty="0">
              <a:solidFill>
                <a:schemeClr val="bg1"/>
              </a:solidFill>
              <a:latin typeface="Volte Medium" panose="00000600000000000000" pitchFamily="2" charset="0"/>
            </a:endParaRPr>
          </a:p>
        </p:txBody>
      </p:sp>
    </p:spTree>
    <p:extLst>
      <p:ext uri="{BB962C8B-B14F-4D97-AF65-F5344CB8AC3E}">
        <p14:creationId xmlns:p14="http://schemas.microsoft.com/office/powerpoint/2010/main" val="2055385097"/>
      </p:ext>
    </p:extLst>
  </p:cSld>
  <p:clrMapOvr>
    <a:masterClrMapping/>
  </p:clrMapOvr>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24353D"/>
      </a:dk2>
      <a:lt2>
        <a:srgbClr val="F2F2F2"/>
      </a:lt2>
      <a:accent1>
        <a:srgbClr val="39C1CD"/>
      </a:accent1>
      <a:accent2>
        <a:srgbClr val="8DC63F"/>
      </a:accent2>
      <a:accent3>
        <a:srgbClr val="FAA21B"/>
      </a:accent3>
      <a:accent4>
        <a:srgbClr val="39C1CD"/>
      </a:accent4>
      <a:accent5>
        <a:srgbClr val="8DC63F"/>
      </a:accent5>
      <a:accent6>
        <a:srgbClr val="FAA21B"/>
      </a:accent6>
      <a:hlink>
        <a:srgbClr val="24353D"/>
      </a:hlink>
      <a:folHlink>
        <a:srgbClr val="F2F2F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cafcfee-9d4b-4539-bccf-a3a3c1f0deb9" xsi:nil="true"/>
    <lcf76f155ced4ddcb4097134ff3c332f xmlns="88ca38e2-b555-4749-81b5-557fce76a029">
      <Terms xmlns="http://schemas.microsoft.com/office/infopath/2007/PartnerControls"/>
    </lcf76f155ced4ddcb4097134ff3c332f>
    <_Flow_SignoffStatus xmlns="88ca38e2-b555-4749-81b5-557fce76a02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10C159BAEC28343AA1DA3B74B3D802B" ma:contentTypeVersion="16" ma:contentTypeDescription="Create a new document." ma:contentTypeScope="" ma:versionID="8276b842b4ec9d45d0b34e782718e177">
  <xsd:schema xmlns:xsd="http://www.w3.org/2001/XMLSchema" xmlns:xs="http://www.w3.org/2001/XMLSchema" xmlns:p="http://schemas.microsoft.com/office/2006/metadata/properties" xmlns:ns2="88ca38e2-b555-4749-81b5-557fce76a029" xmlns:ns3="bcafcfee-9d4b-4539-bccf-a3a3c1f0deb9" targetNamespace="http://schemas.microsoft.com/office/2006/metadata/properties" ma:root="true" ma:fieldsID="b5883ce10ff948074b54e29b4ed5fac4" ns2:_="" ns3:_="">
    <xsd:import namespace="88ca38e2-b555-4749-81b5-557fce76a029"/>
    <xsd:import namespace="bcafcfee-9d4b-4539-bccf-a3a3c1f0deb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_Flow_SignoffStatu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ca38e2-b555-4749-81b5-557fce76a0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Flow_SignoffStatus" ma:index="12" nillable="true" ma:displayName="Sign-off status" ma:internalName="Sign_x002d_off_x0020_status">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a1dac53-aed2-44b3-9c18-4299855603a2"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cafcfee-9d4b-4539-bccf-a3a3c1f0deb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e604c64f-c911-4822-b936-fb8ea812d3b2}" ma:internalName="TaxCatchAll" ma:showField="CatchAllData" ma:web="bcafcfee-9d4b-4539-bccf-a3a3c1f0de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5BAD40-7D09-4757-9B21-4A87307A8729}">
  <ds:schemaRefs>
    <ds:schemaRef ds:uri="88ca38e2-b555-4749-81b5-557fce76a029"/>
    <ds:schemaRef ds:uri="http://purl.org/dc/elements/1.1/"/>
    <ds:schemaRef ds:uri="http://schemas.openxmlformats.org/package/2006/metadata/core-properties"/>
    <ds:schemaRef ds:uri="bcafcfee-9d4b-4539-bccf-a3a3c1f0deb9"/>
    <ds:schemaRef ds:uri="http://schemas.microsoft.com/office/infopath/2007/PartnerControls"/>
    <ds:schemaRef ds:uri="http://purl.org/dc/terms/"/>
    <ds:schemaRef ds:uri="http://schemas.microsoft.com/office/2006/documentManagement/type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9DEA2DF6-231B-4820-BEFE-CD0C0EDE61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ca38e2-b555-4749-81b5-557fce76a029"/>
    <ds:schemaRef ds:uri="bcafcfee-9d4b-4539-bccf-a3a3c1f0de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407AA3C-4725-439B-A779-FFCD01AE798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2549</TotalTime>
  <Words>786</Words>
  <Application>Microsoft Office PowerPoint</Application>
  <PresentationFormat>Widescreen</PresentationFormat>
  <Paragraphs>115</Paragraphs>
  <Slides>14</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Volte</vt:lpstr>
      <vt:lpstr>Calibri</vt:lpstr>
      <vt:lpstr>Volte Semibold</vt:lpstr>
      <vt:lpstr>Volte Medium</vt:lpstr>
      <vt:lpstr>Museo Sans Rounded 1000</vt:lpstr>
      <vt:lpstr>Symbol</vt:lpstr>
      <vt:lpstr>MuseoSansRounded-1000</vt:lpstr>
      <vt:lpstr>Museo Sans Rounded 700</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MBRC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Courtney Wilson</dc:creator>
  <cp:lastModifiedBy>Peter Boyd</cp:lastModifiedBy>
  <cp:revision>94</cp:revision>
  <dcterms:created xsi:type="dcterms:W3CDTF">2023-07-26T03:00:01Z</dcterms:created>
  <dcterms:modified xsi:type="dcterms:W3CDTF">2026-08-03T05:21:02Z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0x010100E10C159BAEC28343AA1DA3B74B3D802B</vt:lpwstr>
  </property>
</Properties>
</file>